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0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3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75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4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6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5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5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9C82-7B30-4AD8-AAD2-1A3745246A1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051F-4AB4-4BC0-8592-2FC80800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0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KO‘PRIKSIMON KRANLARNI ISHLATISH PAYTIDA XAVFSIZLIK TEXNIKASI.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295" y="4123406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Ko’priksimon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oldingi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taqiqlanadigan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shartlar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tushirishi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to'xtatishi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shartlar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6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147" y="735579"/>
            <a:ext cx="10419348" cy="5164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tarangligi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tortish,ko’milgan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muzlagan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 V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yoritgichlardan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to'xtamaguncha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ya’ni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5537" y="40702"/>
            <a:ext cx="1029101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shikastlansa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balldan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chiqaruvchining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tez-tez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iloji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to'sqinlik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8" descr="Видеоинструктаж по охране труда Машинист башенных кранов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42" y="2815388"/>
            <a:ext cx="3328737" cy="368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70422" y="2725613"/>
            <a:ext cx="78766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ekspluatatsiya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qo'zg'alishning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ekanligiga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qilishimiz</a:t>
            </a:r>
            <a:r>
              <a:rPr kumimoji="0" lang="en-US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diqqat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ko'rishingiz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ketmaslik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solishtirishingiz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9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927" y="493904"/>
            <a:ext cx="10026315" cy="554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Ko’priksimon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huquqi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nafaqat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kursni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pasporti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raqami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o‘lchamlari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shesternalar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xarakteristikalari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rqonlarning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7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1284" y="417693"/>
            <a:ext cx="995412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qarorga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operator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qo'llanmasiga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ruxsatnomaga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Ko’priksimon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9" descr="Техническое обслуживание козловых кранов - низкие цены, стоимость, заказать  / ТехКранМонтаж | ТехКранМонта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128210"/>
            <a:ext cx="7732294" cy="342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18947" y="4470734"/>
            <a:ext cx="482867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358" y="306732"/>
            <a:ext cx="10627894" cy="3952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shikastlanish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kundalik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sozlanmagan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moylanganligini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gilamchalar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qo'lqoplarnig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oshirilayotganda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⚠ Bсё о техническом обслуживании козловых кранов и его видах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958" y="4170947"/>
            <a:ext cx="6553200" cy="2614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27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хника безопасности при работе крана на строительных площадк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895" y="360948"/>
            <a:ext cx="9200147" cy="6055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Техника безопасности при работе крана на строительных площадк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770" y="360948"/>
            <a:ext cx="9200147" cy="6055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7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253" y="473488"/>
            <a:ext cx="10459452" cy="2500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Ko’priksimon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qurilishida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foydalanilganligi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yig'ilgan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tasviri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Agar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Yoqmang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ishlayapti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plakatni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сматилло ака\AppData\Local\Microsoft\Windows\INetCache\Content.MSO\3EA8F0F1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895" y="3104147"/>
            <a:ext cx="8245642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80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568" y="650366"/>
            <a:ext cx="10218821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bajariladigan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aloqador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yilmaydi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1-2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daqiqa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сматилло ака\AppData\Local\Microsoft\Windows\INetCache\Content.MSO\9CC868FC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21" y="2821217"/>
            <a:ext cx="9063790" cy="3611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7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0546" y="366876"/>
            <a:ext cx="9978189" cy="326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kolonnalar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shug'ullanadigan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 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berilmaydi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ринципы эксплуатации контейнерного козлового крана | Завод ВМ Техникс в  Москв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1" y="3628282"/>
            <a:ext cx="7796463" cy="2948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9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316" y="463544"/>
            <a:ext cx="10716126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tanaffus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sirpanishi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ag'darilishining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раны козловые – Основные средст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95629"/>
            <a:ext cx="7652083" cy="306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564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1163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Mavzu 3. KO‘PRIKSIMON KRANLARNI ISHLATISH PAYTIDA XAVFSIZLIK TEXNIKASI.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3. KO‘PRIKSIMON KRANLARNI ISHLATISH PAYTIDA XAVFSIZLIK TEXNIKASI.  </dc:title>
  <dc:creator>Исматилло ака</dc:creator>
  <cp:lastModifiedBy>Исматилло ака</cp:lastModifiedBy>
  <cp:revision>9</cp:revision>
  <dcterms:created xsi:type="dcterms:W3CDTF">2022-03-15T12:59:09Z</dcterms:created>
  <dcterms:modified xsi:type="dcterms:W3CDTF">2022-06-02T07:15:42Z</dcterms:modified>
</cp:coreProperties>
</file>