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366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EAE5B-6103-460D-8F04-83921005DDD3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0CD52-B789-4FD5-8F3F-6A4CBE9569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085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0CD52-B789-4FD5-8F3F-6A4CBE95696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435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48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56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79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31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94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66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15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8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4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81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42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5B632-61B6-4522-9EB3-B6FA058D037E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E03AF-A494-40DF-86B1-1003D71A8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99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rp.ru/files/udostoverenie_mashinist_mostovogo_krana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3631" y="4743084"/>
            <a:ext cx="9144000" cy="1655762"/>
          </a:xfrm>
        </p:spPr>
        <p:txBody>
          <a:bodyPr/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tushunchasi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qo’llanilishi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tarkibiy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qismlari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kasbiga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qo’yiladigan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talablar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83050" y="226283"/>
            <a:ext cx="925629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KO‘PRIKSIMON KRANLAR HAQIDA UMUMIY MA’LUMOTLAR. KO‘PRIK SIMON KRANLARNING KONSTRUKSIYASI VA TUZILISHI.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pic>
        <p:nvPicPr>
          <p:cNvPr id="1026" name="Picture 2" descr="https://intrucks.com/wp-content/uploads/2018/aa3-opornyi-mostovoi-kra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268" y="1744659"/>
            <a:ext cx="4762500" cy="280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71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8253" y="431678"/>
            <a:ext cx="10700085" cy="6025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parchinlar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bog’langan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to'siqlar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mm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list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Pol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riflenniy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ko'prigi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relslar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yotqizilgan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aravachasi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ustaxonada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yo'laklari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Trolleybusda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trolleybusni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harakatlantirish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kollektorlar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ustaxona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yotqizilgan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manbadan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quvvatlanadi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moslamalari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jihozlangan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sexlarida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omborxonalarda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ko'prigi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devorlarning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ustunlari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balandda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kolonnalarda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ob'ektining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maydonini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egallamaydi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uskunaning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quvvati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5t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tonnagacha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oraliq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masofasi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34,5 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276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5241" y="185841"/>
            <a:ext cx="9865895" cy="363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tarkibiy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quyidagilardan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ko'ndalang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o'tkazgichi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Подвесной кран – электрический, ручной однобалочны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703" y="3978442"/>
            <a:ext cx="5940425" cy="2791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6569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6379" y="507235"/>
            <a:ext cx="10282989" cy="2565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zarbalarini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o’tkazmaydigan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tarzda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kauchuk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buferlar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qarama-qarshi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ko’ndalangiga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greyferlar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Терминология основных параметров мостового крана | Завод ВМ Техникс в Москв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68" y="3184358"/>
            <a:ext cx="7595937" cy="32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4780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6380" y="540736"/>
            <a:ext cx="10395284" cy="5757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ovozli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ogohlantiruvchi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signal;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o'tayotganda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ekologik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texnologik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yadroviy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ob'ektlari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inshootlardan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foydalanalishda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foydalanmasdan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tasavvur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texnologik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jarayonlarda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sochiluvchi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qaerda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qo'llanilishidir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100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231" y="367906"/>
            <a:ext cx="10651957" cy="3751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ko'nikmalarni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ob-havo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sharoitida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transport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ko'rikdan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jumladan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rostlanishini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"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kasb-hunar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guvohnomasiga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Shu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(portal)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mashinisti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ko‘nikmalarni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egallash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malakaasini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72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soatlik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kurslarida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qatnashishi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18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to'lmagan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Образец удостоверения машиниста мостового крана">
            <a:hlinkClick r:id="rId3" tgtFrame="&quot;_blank&quot;"/>
          </p:cNvPr>
          <p:cNvPicPr/>
          <p:nvPr/>
        </p:nvPicPr>
        <p:blipFill>
          <a:blip r:embed="rId4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368" y="4195628"/>
            <a:ext cx="6505074" cy="235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035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8674" y="429996"/>
            <a:ext cx="10098506" cy="2477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o'zaro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perpendikulyar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tarmoqlarida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yuklash-tushirish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mexanizatsiyalashning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tarqalgan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egallamaydi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deyarli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Users\Исматилло ака\AppData\Local\Microsoft\Windows\INetCache\Content.MSO\EF3E0B79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21" y="3276950"/>
            <a:ext cx="3673993" cy="2525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ЎЗБЕКИСТОН РЕСПУБЛИКАСИ ОЛИЙ ВА ЎРТА МАХСУС ТАЪЛИМ ВАЗИРЛИГИ ТОШКЕН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579" y="3276951"/>
            <a:ext cx="4200993" cy="2594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23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1785" y="673688"/>
            <a:ext cx="1086338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kran-balkalar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qilmaydi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qisqartirish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      3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fazali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9" descr="Кран-балка подвесная двухпролет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15" y="2770553"/>
            <a:ext cx="5431692" cy="263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650892" y="2948209"/>
            <a:ext cx="481427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minimal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6 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 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103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1389" y="485509"/>
            <a:ext cx="10266947" cy="239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qamrovchi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o'laroq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statistik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tadqiqotlarga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taxminan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2/3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donabay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qamrovchi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Автоматический мостовой кран | Полуавтоматический мостовой кран | Y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526" y="2947256"/>
            <a:ext cx="7788441" cy="36139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5852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84" y="316610"/>
            <a:ext cx="10226842" cy="3454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ko'rsatadiki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baravardan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Shu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ishlamay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sarflangan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30%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50%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Shu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munosabat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15-20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zavod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fabrikalarda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ishlatilinganligi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qamrash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unumdorligi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oshadi.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ko’taruvchi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qo’llanilishi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bajarayotganda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lebytodkalar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traversalar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Мостовые краны - ООО «Навигатор»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053" y="3771530"/>
            <a:ext cx="4724400" cy="2224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Кран мостовой электрический двухбалочный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147" y="3713747"/>
            <a:ext cx="4588042" cy="23427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7443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6168" y="597805"/>
            <a:ext cx="10812379" cy="239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tovarlarning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konstruksiyalarini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tasavvur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hozirgi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mashhur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Darhaqiqat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bugungi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bironta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tasavvur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bo’lmaydii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tushurruvchi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mashinalardir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yutug’i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Кран мостовой 30 тонн продать - купить мостовой кран 30 тонн цен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379" y="3120189"/>
            <a:ext cx="7620000" cy="33367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512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4573" y="459339"/>
            <a:ext cx="10337253" cy="5982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tavsiflovchi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parametrlarga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parametrlarga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gradusga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etilmaydi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mustahkamligi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turg’unligiga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parametrlaridan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darajasidir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ta variant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360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360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darajagacha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b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blokirovka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buferlar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saqlagichlar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anemometrlarlarni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006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6063" y="603536"/>
            <a:ext cx="10427368" cy="5238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Gidravlik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qo’llashda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afzalliklari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yo’llaridan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standart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talablariga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hujjatlariga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yo’llariga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xavfsizlik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qurilmalari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yo’llaridan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qo'llanma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yo’llarini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qo'llanmasiga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oshirilishi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yo’llarining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ko'rsatishga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yaroqliligini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tekshiruvida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vaqti-vaqti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chiqaruvchisining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ko'rsatmalariga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oshirilishi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lekin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oyda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tekshiruv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o’tkazilishi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haqida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jurnaliga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qayd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qilinishi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Ko’rsatkichlarni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qayd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o'n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marotaba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ko'tarilsh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tushirishi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oshirilasdi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Shu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tekshirishni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oshiradigan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mutaxassis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hujjatlarida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jurnalida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qayd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etishi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boshlanishi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tugashining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kalendar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vaqti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(h, min. s);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tugallangan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davrlari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ko'tarilgan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yuklarning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og'irliklari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vaqti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boshqalar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haqida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qayd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o'lchov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vositalaridan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foydalangan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koordinatalarini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tanlab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aniqlashi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Qayd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qurilmalarini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jarayonida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cheklagichning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(yuk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cheklovchi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boshqalar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hujjatlarida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jurnalida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qayd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etiladi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blokirovka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qo'llanmasida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nazarda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parametrlarni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o'rnatishni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7769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807093"/>
            <a:ext cx="10491537" cy="5153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Haqiqiy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taqqoslanadi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haqiqiy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3%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pasportida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noto'g'ri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ro'yxatdan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to’g’risida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tuzilasdi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komissiya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ixtisoslashtirilgan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nuqsonlari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aniqlanganda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sensorlarni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Trolleybus;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Kuzatuv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beshik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osmasi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3098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1853</Words>
  <Application>Microsoft Office PowerPoint</Application>
  <PresentationFormat>Широкоэкранный</PresentationFormat>
  <Paragraphs>54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</dc:title>
  <dc:creator>Исматилло ака</dc:creator>
  <cp:lastModifiedBy>Исматилло ака</cp:lastModifiedBy>
  <cp:revision>16</cp:revision>
  <dcterms:created xsi:type="dcterms:W3CDTF">2022-03-14T07:10:11Z</dcterms:created>
  <dcterms:modified xsi:type="dcterms:W3CDTF">2022-09-07T12:48:33Z</dcterms:modified>
</cp:coreProperties>
</file>