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2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26" autoAdjust="0"/>
  </p:normalViewPr>
  <p:slideViewPr>
    <p:cSldViewPr snapToGrid="0" showGuides="1">
      <p:cViewPr varScale="1">
        <p:scale>
          <a:sx n="108" d="100"/>
          <a:sy n="108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092E5-E527-4A35-8F9F-F747DC919E4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4AF64-D2F6-46D8-8F2A-F24CDDFAC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9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4AF64-D2F6-46D8-8F2A-F24CDDFACB0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32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22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1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4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28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85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38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9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85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2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20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88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8CE01-4241-432B-B0BD-EEC6B459D320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1C133-65EB-47E2-9726-AE0AF22E2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mostovoi-kran.ru/wp-content/uploads/2014/06/Strukturnaya-skhema-ehlektroprivoda-mekhanizma-peredvizheniya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ostovoi-kran.ru/wp-content/uploads/2014/06/Strukturnaya-skhema-ehlektroprivoda-mekhanizma-podema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94084"/>
            <a:ext cx="9144000" cy="130743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KVALIFIKATSIYASI, VAZIFASI, XALQ XO’JALIGIDA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AHAMIYATI.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0442" y="4500396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ko’prikli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kabelli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strelali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kranlardan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ko'targichning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8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7116" y="918809"/>
            <a:ext cx="10788315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telfer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ayvonlar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hokazolarda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119206"/>
              </p:ext>
            </p:extLst>
          </p:nvPr>
        </p:nvGraphicFramePr>
        <p:xfrm>
          <a:off x="433136" y="2804670"/>
          <a:ext cx="2839453" cy="3395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136" y="2804670"/>
                        <a:ext cx="2839453" cy="339560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73115" y="2804670"/>
            <a:ext cx="8502315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2 –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4 -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stantsiyasi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5 –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stantsiyasi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kronshteyn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579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1389" y="823817"/>
            <a:ext cx="9496926" cy="5438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Elektrtalning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izolyatsiyadagi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tarmoqdan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starterlar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o'ngga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ko'rinishidagi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ishoralar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yuborilganda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starteri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TE-0,5; TE-1,0 TE-5; TE-10,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0,5; 1,0; 5,0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10,0 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qiladi.Elektr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m / min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- 20 m / min.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individual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mustaqil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1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90863" y="195767"/>
            <a:ext cx="1013059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 yuk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tasniflashning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ko’rsatkichlar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ko’rsatkichlar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guruhga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Ammo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yo'qligidadir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raqobat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mahrum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091429"/>
              </p:ext>
            </p:extLst>
          </p:nvPr>
        </p:nvGraphicFramePr>
        <p:xfrm>
          <a:off x="2390129" y="3794333"/>
          <a:ext cx="5745467" cy="287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129" y="3794333"/>
                        <a:ext cx="5745467" cy="28713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690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124" y="304628"/>
            <a:ext cx="10759156" cy="58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llanilishiga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targichlarni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llaniladi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yetkaziladi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(GOST 22584)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yomg'ir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 -40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+40 ° C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atrof-muhit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ichkarida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monorel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ko'tarish-tushirish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mustaqil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portal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monorelslarda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monorelsli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perimetri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93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04568"/>
              </p:ext>
            </p:extLst>
          </p:nvPr>
        </p:nvGraphicFramePr>
        <p:xfrm>
          <a:off x="2194780" y="457201"/>
          <a:ext cx="4129108" cy="3345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4780" y="457201"/>
                        <a:ext cx="4129108" cy="334567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957854"/>
              </p:ext>
            </p:extLst>
          </p:nvPr>
        </p:nvGraphicFramePr>
        <p:xfrm>
          <a:off x="7050280" y="457201"/>
          <a:ext cx="4187440" cy="3345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Картинка" r:id="rId5" imgW="0" imgH="0" progId="StaticMetafile">
                  <p:embed/>
                </p:oleObj>
              </mc:Choice>
              <mc:Fallback>
                <p:oleObj name="Картинка" r:id="rId5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280" y="457201"/>
                        <a:ext cx="4187440" cy="334567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18216" y="0"/>
            <a:ext cx="57737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8875" y="3886200"/>
            <a:ext cx="1095348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targichlardan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rniga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monorelsli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qollaniladi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egallagan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ammo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ustaxonalardagi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634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63126" y="711952"/>
            <a:ext cx="1126050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motor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ta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guruhga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758656"/>
              </p:ext>
            </p:extLst>
          </p:nvPr>
        </p:nvGraphicFramePr>
        <p:xfrm>
          <a:off x="581113" y="2343168"/>
          <a:ext cx="4965107" cy="4074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13" y="2343168"/>
                        <a:ext cx="4965107" cy="407472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02595" y="2814537"/>
            <a:ext cx="565731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kran-balkar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P24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50x50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kvadrat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shaklida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yo'ldan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foydalanadi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Yo'llar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ustaxonaning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tepasida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o'tkazgichda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joylashtiriladi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balka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yuqoridan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balkalar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turda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narxi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tuzilishi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jihatidan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71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6552"/>
              </p:ext>
            </p:extLst>
          </p:nvPr>
        </p:nvGraphicFramePr>
        <p:xfrm>
          <a:off x="3658753" y="1400823"/>
          <a:ext cx="5467829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8753" y="1400823"/>
                        <a:ext cx="5467829" cy="1409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101423"/>
              </p:ext>
            </p:extLst>
          </p:nvPr>
        </p:nvGraphicFramePr>
        <p:xfrm>
          <a:off x="1452785" y="3913618"/>
          <a:ext cx="6751178" cy="166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Картинка" r:id="rId5" imgW="0" imgH="0" progId="StaticMetafile">
                  <p:embed/>
                </p:oleObj>
              </mc:Choice>
              <mc:Fallback>
                <p:oleObj name="Картинка" r:id="rId5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785" y="3913618"/>
                        <a:ext cx="6751178" cy="166028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3843" y="396015"/>
            <a:ext cx="89904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balkalar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843" y="5573903"/>
            <a:ext cx="109009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balkalarining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ziga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ylab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markazida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shimcha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mavjudligidadir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pog'onali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yo'lida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30M, 36M, 45M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lang="en-US" alt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shtavrlar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ru-RU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0747" y="3374839"/>
            <a:ext cx="4348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oraliqda</a:t>
            </a:r>
            <a:r>
              <a:rPr lang="en-US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8937" y="477493"/>
            <a:ext cx="128474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ylab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harakatlanishiga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ziga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tuzilishga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llari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shiftida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ylab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7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505231"/>
              </p:ext>
            </p:extLst>
          </p:nvPr>
        </p:nvGraphicFramePr>
        <p:xfrm>
          <a:off x="1313092" y="1777799"/>
          <a:ext cx="5412447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3092" y="1777799"/>
                        <a:ext cx="5412447" cy="1409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424223"/>
              </p:ext>
            </p:extLst>
          </p:nvPr>
        </p:nvGraphicFramePr>
        <p:xfrm>
          <a:off x="1461331" y="3753353"/>
          <a:ext cx="5742774" cy="1444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Картинка" r:id="rId5" imgW="0" imgH="0" progId="StaticMetafile">
                  <p:embed/>
                </p:oleObj>
              </mc:Choice>
              <mc:Fallback>
                <p:oleObj name="Картинка" r:id="rId5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1331" y="3753353"/>
                        <a:ext cx="5742774" cy="144423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77667" y="489825"/>
            <a:ext cx="1087594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kran-balkalarni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o'laroq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09301" y="3064388"/>
            <a:ext cx="11021225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an'anaviy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versiyalarda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05854" y="5378725"/>
            <a:ext cx="108246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o'laroq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an'anaviy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versiyalarda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3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0758" y="641697"/>
            <a:ext cx="103230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ko’prikli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oraliqli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tipiga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mansub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strelali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ko’rsatish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maydoni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doimiy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ustuvorligi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yengilligi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farq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manevrchanligi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murakkabdir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Chorpoyali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omborxonalarda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materiallarini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chiqaruvchi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zavodlarda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yuklash-tashish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mexanizatsiyalashda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konstruktsiyalarni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yig’ish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maydonlarida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yirik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korxonalari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issiqlik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atom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elektrostantsiyalari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qurilishida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texnologik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qurilmalarni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miqyosda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qo’llaniladi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bajaradigan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tonnagacha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foydalaniladiganlari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500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tonnagacha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ko’tara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tayanch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o’rnatilgan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ko’prikdan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aravachasi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Tayanchlar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aravachalariga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o’rnatiladi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relsli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Oz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ko’taradigan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fazoviy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ferma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balkasi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profili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qo’shtavr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elektrotal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O’rtacha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qobiliyatiga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to’rt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fazoviy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ferma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to’rtburchak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trapetsiyasimon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kesimga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aravachalari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poyaslarda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Ba’zi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poyaslarda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aravachasi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poyasda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aravacha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konsolli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konsolsiz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tayyorlanadi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proletning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25-30%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2405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8359" y="403138"/>
            <a:ext cx="1106103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Prolet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qo’zg’almas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qo’zg’aluvchan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elektroreversiv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traversa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simmetrik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tokchalariga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qavslariga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004856"/>
              </p:ext>
            </p:extLst>
          </p:nvPr>
        </p:nvGraphicFramePr>
        <p:xfrm>
          <a:off x="1211179" y="2957684"/>
          <a:ext cx="6697579" cy="3611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179" y="2957684"/>
                        <a:ext cx="6697579" cy="361155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33874" y="3315279"/>
            <a:ext cx="3031958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nom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taruvchisi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korpukdan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tkazilgan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prik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67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9702" y="569494"/>
            <a:ext cx="10571747" cy="5734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prigida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tutuvchi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hokazolardan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individual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ayvonlar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afzalligi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omborxona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qatlamlarga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Ulgurji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savdo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KM-5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KM-10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ekspluatatsion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tavsiflanadi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- 5,0-10,0 t,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prolytot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- 11-30 m,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- 8-16 m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11-12 m / min,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40-50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80-100 m / min.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6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79094" y="357988"/>
            <a:ext cx="1048351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shunisi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juft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902469"/>
              </p:ext>
            </p:extLst>
          </p:nvPr>
        </p:nvGraphicFramePr>
        <p:xfrm>
          <a:off x="1933073" y="2053389"/>
          <a:ext cx="8847221" cy="3694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Картинка" r:id="rId3" imgW="0" imgH="0" progId="StaticMetafile">
                  <p:embed/>
                </p:oleObj>
              </mc:Choice>
              <mc:Fallback>
                <p:oleObj name="Картинка" r:id="rId3" imgW="0" imgH="0" progId="StaticMetafile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073" y="2053389"/>
                        <a:ext cx="8847221" cy="369488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90863" y="5853850"/>
            <a:ext cx="95290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fermasi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4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2842" y="994596"/>
            <a:ext cx="9914022" cy="4908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oralig'i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universal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to'plami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yog’ochlarni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sanchib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maydalanilgan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tosh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greyfer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buyumlari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unumdorlikka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mexanizatsiyalash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qadoqlangan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konteynerlar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Ulgurji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savdo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KK-5, KK-10, KK-20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qo'llaniladi.Ular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ekspluatatsiya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tavsiflanadi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- 5-10-20 t,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- 16-32 m,  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- 8-10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3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041327" y="2830798"/>
            <a:ext cx="421348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7" name="Рисунок 247" descr="Схем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332" y="3010938"/>
            <a:ext cx="4828374" cy="318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49828" y="407325"/>
            <a:ext cx="990498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oralig’iga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diapazonda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vattdan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kVtgacha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bevosita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4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5317" y="0"/>
            <a:ext cx="5520583" cy="6226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asenkron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kontrollerlar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ovozli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signalizatsiya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Схема №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188" y="785391"/>
            <a:ext cx="4409631" cy="33216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169921" y="4282173"/>
            <a:ext cx="4443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85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1133" y="372709"/>
            <a:ext cx="1019513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trolleybus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liniyalari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1" name="Рисунок 253" descr="Устройство крана - схематично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96" y="2820112"/>
            <a:ext cx="4007978" cy="312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713169" y="3675079"/>
            <a:ext cx="462425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(pol)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3,5 m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qizil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315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2309</Words>
  <Application>Microsoft Office PowerPoint</Application>
  <PresentationFormat>Широкоэкранный</PresentationFormat>
  <Paragraphs>69</Paragraphs>
  <Slides>17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Картинка</vt:lpstr>
      <vt:lpstr>           KRANLARNING KVALIFIKATSIYASI, VAZIFASI, XALQ XO’JALIGIDA  AHAMIYATI.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KRANLARNING KVALIFIKATSIYASI, VAZIFASI, XALQ XO’JALIGIDA  AHAMIYATI.</dc:title>
  <dc:creator>Исматилло ака</dc:creator>
  <cp:lastModifiedBy>Исматилло ака</cp:lastModifiedBy>
  <cp:revision>13</cp:revision>
  <dcterms:created xsi:type="dcterms:W3CDTF">2022-03-10T11:54:39Z</dcterms:created>
  <dcterms:modified xsi:type="dcterms:W3CDTF">2022-08-29T09:30:22Z</dcterms:modified>
</cp:coreProperties>
</file>