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92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668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61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634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829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86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11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00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58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71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1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27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6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8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12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85D77-5C07-444B-8C14-8F7CF4BBA16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87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6828" y="769544"/>
            <a:ext cx="9949758" cy="2073243"/>
          </a:xfrm>
        </p:spPr>
        <p:txBody>
          <a:bodyPr>
            <a:noAutofit/>
          </a:bodyPr>
          <a:lstStyle/>
          <a:p>
            <a:pPr algn="ctr"/>
            <a:r>
              <a:rPr lang="uz-Latn-UZ" b="1"/>
              <a:t>1c dasturida ustaf fondini shakllantirish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Reja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449370"/>
            <a:ext cx="9144000" cy="2933323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3600" b="1" dirty="0" smtClean="0"/>
              <a:t>Приходный </a:t>
            </a:r>
            <a:r>
              <a:rPr lang="ru-RU" sz="3600" b="1" dirty="0"/>
              <a:t>кассовый </a:t>
            </a:r>
            <a:r>
              <a:rPr lang="en-US" sz="3600" b="1" dirty="0" smtClean="0"/>
              <a:t>order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+mj-lt"/>
              <a:buAutoNum type="arabicPeriod"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7069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27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Приходный кассовый </a:t>
            </a:r>
            <a:r>
              <a:rPr lang="en-US" sz="4400" b="1" dirty="0" smtClean="0"/>
              <a:t>order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853" y="2160588"/>
            <a:ext cx="6900332" cy="3881437"/>
          </a:xfrm>
        </p:spPr>
      </p:pic>
    </p:spTree>
    <p:extLst>
      <p:ext uri="{BB962C8B-B14F-4D97-AF65-F5344CB8AC3E}">
        <p14:creationId xmlns:p14="http://schemas.microsoft.com/office/powerpoint/2010/main" val="359573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61727"/>
            <a:ext cx="8596668" cy="5579635"/>
          </a:xfrm>
        </p:spPr>
        <p:txBody>
          <a:bodyPr>
            <a:noAutofit/>
          </a:bodyPr>
          <a:lstStyle/>
          <a:p>
            <a:pPr lvl="0"/>
            <a:r>
              <a:rPr lang="en-US" sz="3600" dirty="0" err="1"/>
              <a:t>Naqd</a:t>
            </a:r>
            <a:r>
              <a:rPr lang="en-US" sz="3600" dirty="0"/>
              <a:t> </a:t>
            </a:r>
            <a:r>
              <a:rPr lang="en-US" sz="3600" dirty="0" err="1"/>
              <a:t>pul</a:t>
            </a:r>
            <a:r>
              <a:rPr lang="en-US" sz="3600" dirty="0"/>
              <a:t> </a:t>
            </a:r>
            <a:r>
              <a:rPr lang="en-US" sz="3600" dirty="0" err="1"/>
              <a:t>mablag’larining</a:t>
            </a:r>
            <a:r>
              <a:rPr lang="en-US" sz="3600" dirty="0"/>
              <a:t> </a:t>
            </a:r>
            <a:r>
              <a:rPr lang="en-US" sz="3600" dirty="0" err="1"/>
              <a:t>tashkilot</a:t>
            </a:r>
            <a:r>
              <a:rPr lang="en-US" sz="3600" dirty="0"/>
              <a:t> </a:t>
            </a:r>
            <a:r>
              <a:rPr lang="en-US" sz="3600" dirty="0" err="1"/>
              <a:t>kassasiga</a:t>
            </a:r>
            <a:r>
              <a:rPr lang="en-US" sz="3600" dirty="0"/>
              <a:t> </a:t>
            </a:r>
            <a:r>
              <a:rPr lang="en-US" sz="3600" dirty="0" err="1"/>
              <a:t>kelib</a:t>
            </a:r>
            <a:r>
              <a:rPr lang="en-US" sz="3600" dirty="0"/>
              <a:t> </a:t>
            </a:r>
            <a:r>
              <a:rPr lang="en-US" sz="3600" dirty="0" err="1"/>
              <a:t>tushishini</a:t>
            </a:r>
            <a:r>
              <a:rPr lang="en-US" sz="3600" dirty="0"/>
              <a:t> </a:t>
            </a:r>
            <a:r>
              <a:rPr lang="en-US" sz="3600" dirty="0" err="1"/>
              <a:t>ro’yhatga</a:t>
            </a:r>
            <a:r>
              <a:rPr lang="en-US" sz="3600" dirty="0"/>
              <a:t> </a:t>
            </a:r>
            <a:endParaRPr lang="ru-RU" sz="3600" dirty="0"/>
          </a:p>
          <a:p>
            <a:pPr lvl="0"/>
            <a:r>
              <a:rPr lang="en-US" sz="3600" dirty="0" err="1"/>
              <a:t>olish</a:t>
            </a:r>
            <a:r>
              <a:rPr lang="en-US" sz="3600" dirty="0"/>
              <a:t> </a:t>
            </a:r>
            <a:r>
              <a:rPr lang="en-US" sz="3600" dirty="0" err="1"/>
              <a:t>uchun</a:t>
            </a:r>
            <a:r>
              <a:rPr lang="en-US" sz="3600" dirty="0"/>
              <a:t> </a:t>
            </a:r>
            <a:r>
              <a:rPr lang="en-US" sz="3600" b="1" dirty="0" err="1"/>
              <a:t>Kassa</a:t>
            </a:r>
            <a:r>
              <a:rPr lang="en-US" sz="3600" b="1" dirty="0"/>
              <a:t> </a:t>
            </a:r>
            <a:r>
              <a:rPr lang="en-US" sz="3600" dirty="0" err="1"/>
              <a:t>menyusidagi</a:t>
            </a:r>
            <a:r>
              <a:rPr lang="en-US" sz="3600" dirty="0"/>
              <a:t> </a:t>
            </a:r>
            <a:r>
              <a:rPr lang="en-US" sz="3600" b="1" dirty="0" err="1"/>
              <a:t>Prixodn</a:t>
            </a:r>
            <a:r>
              <a:rPr lang="ru-RU" sz="3600" b="1" dirty="0"/>
              <a:t>ы</a:t>
            </a:r>
            <a:r>
              <a:rPr lang="en-US" sz="3600" b="1" dirty="0"/>
              <a:t>y </a:t>
            </a:r>
            <a:r>
              <a:rPr lang="en-US" sz="3600" b="1" dirty="0" err="1"/>
              <a:t>kassov</a:t>
            </a:r>
            <a:r>
              <a:rPr lang="ru-RU" sz="3600" b="1" dirty="0"/>
              <a:t>ы</a:t>
            </a:r>
            <a:r>
              <a:rPr lang="en-US" sz="3600" b="1" dirty="0"/>
              <a:t>y order </a:t>
            </a:r>
            <a:r>
              <a:rPr lang="en-US" sz="3600" dirty="0" err="1"/>
              <a:t>hujjati</a:t>
            </a:r>
            <a:r>
              <a:rPr lang="en-US" sz="3600" dirty="0"/>
              <a:t> </a:t>
            </a:r>
            <a:r>
              <a:rPr lang="en-US" sz="3600" dirty="0" err="1"/>
              <a:t>mo’ljallangan</a:t>
            </a:r>
            <a:r>
              <a:rPr lang="en-US" sz="3600" dirty="0"/>
              <a:t>. </a:t>
            </a:r>
            <a:r>
              <a:rPr lang="ru-RU" sz="3600" dirty="0" err="1"/>
              <a:t>Hujjat</a:t>
            </a:r>
            <a:r>
              <a:rPr lang="ru-RU" sz="3600" dirty="0"/>
              <a:t> </a:t>
            </a:r>
            <a:r>
              <a:rPr lang="ru-RU" sz="3600" dirty="0" err="1"/>
              <a:t>orqali</a:t>
            </a:r>
            <a:r>
              <a:rPr lang="ru-RU" sz="3600" dirty="0"/>
              <a:t> </a:t>
            </a:r>
            <a:r>
              <a:rPr lang="ru-RU" sz="3600" dirty="0" err="1"/>
              <a:t>quyidagi</a:t>
            </a:r>
            <a:r>
              <a:rPr lang="ru-RU" sz="3600" dirty="0"/>
              <a:t> </a:t>
            </a:r>
            <a:r>
              <a:rPr lang="ru-RU" sz="3600" dirty="0" err="1"/>
              <a:t>ho’jalik</a:t>
            </a:r>
            <a:r>
              <a:rPr lang="ru-RU" sz="3600" dirty="0"/>
              <a:t> </a:t>
            </a:r>
            <a:r>
              <a:rPr lang="ru-RU" sz="3600" dirty="0" err="1"/>
              <a:t>operasiyalari</a:t>
            </a:r>
            <a:r>
              <a:rPr lang="ru-RU" sz="3600" dirty="0"/>
              <a:t> </a:t>
            </a:r>
            <a:r>
              <a:rPr lang="ru-RU" sz="3600" dirty="0" err="1"/>
              <a:t>turlari</a:t>
            </a:r>
            <a:r>
              <a:rPr lang="ru-RU" sz="3600" dirty="0"/>
              <a:t> </a:t>
            </a:r>
            <a:r>
              <a:rPr lang="ru-RU" sz="3600" dirty="0" err="1"/>
              <a:t>aks</a:t>
            </a:r>
            <a:r>
              <a:rPr lang="ru-RU" sz="3600" dirty="0"/>
              <a:t> </a:t>
            </a:r>
            <a:r>
              <a:rPr lang="ru-RU" sz="3600" dirty="0" err="1"/>
              <a:t>ettiriladi</a:t>
            </a:r>
            <a:r>
              <a:rPr lang="ru-RU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262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87240"/>
            <a:ext cx="8596668" cy="1043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 денежных средств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600" dirty="0" err="1" smtClean="0"/>
              <a:t>operasiyasi</a:t>
            </a:r>
            <a:r>
              <a:rPr lang="en-US" sz="3600" dirty="0" smtClean="0"/>
              <a:t> </a:t>
            </a:r>
            <a:r>
              <a:rPr lang="en-US" sz="3600" dirty="0" err="1"/>
              <a:t>qolgan</a:t>
            </a:r>
            <a:r>
              <a:rPr lang="en-US" sz="3600" dirty="0"/>
              <a:t> </a:t>
            </a:r>
            <a:r>
              <a:rPr lang="en-US" sz="3600" dirty="0" err="1"/>
              <a:t>hollarda</a:t>
            </a:r>
            <a:r>
              <a:rPr lang="en-US" sz="3600" dirty="0"/>
              <a:t> </a:t>
            </a:r>
            <a:r>
              <a:rPr lang="en-US" sz="3600" dirty="0" err="1"/>
              <a:t>tanlanadi</a:t>
            </a:r>
            <a:r>
              <a:rPr lang="en-US" sz="3600" dirty="0"/>
              <a:t>. </a:t>
            </a:r>
            <a:r>
              <a:rPr lang="en-US" sz="3600" b="1" i="1" dirty="0" err="1"/>
              <a:t>Yangi</a:t>
            </a:r>
            <a:r>
              <a:rPr lang="en-US" sz="3600" b="1" i="1" dirty="0"/>
              <a:t> </a:t>
            </a:r>
            <a:r>
              <a:rPr lang="en-US" sz="3600" b="1" i="1" dirty="0" err="1"/>
              <a:t>hujjatni</a:t>
            </a:r>
            <a:r>
              <a:rPr lang="en-US" sz="3600" b="1" i="1" dirty="0"/>
              <a:t> </a:t>
            </a:r>
            <a:r>
              <a:rPr lang="en-US" sz="3600" b="1" i="1" dirty="0" err="1"/>
              <a:t>qo’shish</a:t>
            </a:r>
            <a:r>
              <a:rPr lang="en-US" sz="3600" b="1" i="1" dirty="0"/>
              <a:t> </a:t>
            </a:r>
            <a:r>
              <a:rPr lang="en-US" sz="3600" dirty="0" err="1"/>
              <a:t>Yangi</a:t>
            </a:r>
            <a:r>
              <a:rPr lang="en-US" sz="3600" dirty="0"/>
              <a:t> </a:t>
            </a:r>
            <a:r>
              <a:rPr lang="en-US" sz="3600" dirty="0" err="1"/>
              <a:t>hujjatni</a:t>
            </a:r>
            <a:r>
              <a:rPr lang="en-US" sz="3600" dirty="0"/>
              <a:t> </a:t>
            </a:r>
            <a:r>
              <a:rPr lang="en-US" sz="3600" dirty="0" err="1"/>
              <a:t>qo’shish</a:t>
            </a:r>
            <a:r>
              <a:rPr lang="en-US" sz="3600" dirty="0"/>
              <a:t> </a:t>
            </a:r>
            <a:r>
              <a:rPr lang="en-US" sz="3600" dirty="0" err="1"/>
              <a:t>uchun</a:t>
            </a:r>
            <a:r>
              <a:rPr lang="en-US" sz="3600" dirty="0"/>
              <a:t> </a:t>
            </a:r>
            <a:r>
              <a:rPr lang="en-US" sz="3600" dirty="0" err="1"/>
              <a:t>kirim</a:t>
            </a:r>
            <a:r>
              <a:rPr lang="en-US" sz="3600" dirty="0"/>
              <a:t> </a:t>
            </a:r>
            <a:r>
              <a:rPr lang="en-US" sz="3600" dirty="0" err="1"/>
              <a:t>kassa</a:t>
            </a:r>
            <a:r>
              <a:rPr lang="en-US" sz="3600" dirty="0"/>
              <a:t> </a:t>
            </a:r>
            <a:r>
              <a:rPr lang="en-US" sz="3600" dirty="0" err="1"/>
              <a:t>orderlari</a:t>
            </a:r>
            <a:r>
              <a:rPr lang="en-US" sz="3600" dirty="0"/>
              <a:t> </a:t>
            </a:r>
            <a:r>
              <a:rPr lang="en-US" sz="3600" dirty="0" err="1"/>
              <a:t>jurnalida</a:t>
            </a:r>
            <a:r>
              <a:rPr lang="en-US" sz="3600" dirty="0"/>
              <a:t> (</a:t>
            </a:r>
            <a:r>
              <a:rPr lang="en-US" sz="3600" b="1" dirty="0" err="1"/>
              <a:t>Kassa</a:t>
            </a:r>
            <a:r>
              <a:rPr lang="en-US" sz="3600" b="1" dirty="0"/>
              <a:t>- </a:t>
            </a:r>
            <a:r>
              <a:rPr lang="en-US" sz="3600" b="1" dirty="0" err="1"/>
              <a:t>Prixodn</a:t>
            </a:r>
            <a:r>
              <a:rPr lang="ru-RU" sz="3600" b="1" dirty="0"/>
              <a:t>ы</a:t>
            </a:r>
            <a:r>
              <a:rPr lang="en-US" sz="3600" b="1" dirty="0"/>
              <a:t>y </a:t>
            </a:r>
            <a:r>
              <a:rPr lang="en-US" sz="3600" b="1" dirty="0" err="1"/>
              <a:t>kassov</a:t>
            </a:r>
            <a:r>
              <a:rPr lang="ru-RU" sz="3600" b="1" dirty="0"/>
              <a:t>ы</a:t>
            </a:r>
            <a:r>
              <a:rPr lang="en-US" sz="3600" b="1" dirty="0"/>
              <a:t>y order </a:t>
            </a:r>
            <a:r>
              <a:rPr lang="en-US" sz="3600" dirty="0" err="1"/>
              <a:t>menyusi</a:t>
            </a:r>
            <a:r>
              <a:rPr lang="en-US" sz="3600" dirty="0"/>
              <a:t>) </a:t>
            </a:r>
            <a:r>
              <a:rPr lang="en-US" sz="3600" dirty="0" err="1"/>
              <a:t>tugmasini</a:t>
            </a:r>
            <a:r>
              <a:rPr lang="en-US" sz="3600" dirty="0"/>
              <a:t> </a:t>
            </a:r>
            <a:r>
              <a:rPr lang="en-US" sz="3600" dirty="0" err="1"/>
              <a:t>bosish</a:t>
            </a:r>
            <a:r>
              <a:rPr lang="en-US" sz="3600" dirty="0"/>
              <a:t>, </a:t>
            </a:r>
            <a:r>
              <a:rPr lang="en-US" sz="3600" dirty="0" err="1"/>
              <a:t>ochilgan</a:t>
            </a:r>
            <a:r>
              <a:rPr lang="en-US" sz="3600" dirty="0"/>
              <a:t> </a:t>
            </a:r>
            <a:r>
              <a:rPr lang="en-US" sz="3600" dirty="0" err="1"/>
              <a:t>oynada</a:t>
            </a:r>
            <a:r>
              <a:rPr lang="en-US" sz="3600" dirty="0"/>
              <a:t> </a:t>
            </a:r>
            <a:r>
              <a:rPr lang="en-US" sz="3600" dirty="0" err="1"/>
              <a:t>operasiya</a:t>
            </a:r>
            <a:r>
              <a:rPr lang="en-US" sz="3600" dirty="0"/>
              <a:t> </a:t>
            </a:r>
            <a:r>
              <a:rPr lang="en-US" sz="3600" dirty="0" err="1"/>
              <a:t>turini</a:t>
            </a:r>
            <a:r>
              <a:rPr lang="en-US" sz="3600" dirty="0"/>
              <a:t> </a:t>
            </a:r>
            <a:r>
              <a:rPr lang="en-US" sz="3600" dirty="0" err="1"/>
              <a:t>tanlab</a:t>
            </a:r>
            <a:r>
              <a:rPr lang="en-US" sz="3600" dirty="0"/>
              <a:t>, </a:t>
            </a:r>
            <a:r>
              <a:rPr lang="en-US" sz="3600" dirty="0" err="1"/>
              <a:t>OKni</a:t>
            </a:r>
            <a:r>
              <a:rPr lang="en-US" sz="3600" dirty="0"/>
              <a:t> </a:t>
            </a:r>
            <a:r>
              <a:rPr lang="en-US" sz="3600" dirty="0" err="1"/>
              <a:t>bosish</a:t>
            </a:r>
            <a:r>
              <a:rPr lang="en-US" sz="3600" dirty="0"/>
              <a:t> </a:t>
            </a:r>
            <a:r>
              <a:rPr lang="en-US" sz="3600" dirty="0" err="1"/>
              <a:t>zarur</a:t>
            </a:r>
            <a:r>
              <a:rPr lang="en-US" sz="3600" dirty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0136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04934"/>
            <a:ext cx="8596668" cy="925465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Etiboriz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raxmat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918" y="2988060"/>
            <a:ext cx="3619500" cy="1266825"/>
          </a:xfrm>
        </p:spPr>
      </p:pic>
    </p:spTree>
    <p:extLst>
      <p:ext uri="{BB962C8B-B14F-4D97-AF65-F5344CB8AC3E}">
        <p14:creationId xmlns:p14="http://schemas.microsoft.com/office/powerpoint/2010/main" val="52332363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91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1c dasturida ustaf fondini shakllantirish Reja</vt:lpstr>
      <vt:lpstr>Приходный кассовый order  </vt:lpstr>
      <vt:lpstr>Презентация PowerPoint</vt:lpstr>
      <vt:lpstr>приход денежных средств   </vt:lpstr>
      <vt:lpstr>Etiboriz uchun raxmat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Асосий воситалар амортизациясини ҳисоблаш Режа</dc:title>
  <dc:creator>Monomarkaz03</dc:creator>
  <cp:lastModifiedBy>Учетная запись Майкрософт</cp:lastModifiedBy>
  <cp:revision>7</cp:revision>
  <dcterms:created xsi:type="dcterms:W3CDTF">2021-07-10T15:45:01Z</dcterms:created>
  <dcterms:modified xsi:type="dcterms:W3CDTF">2023-08-08T05:45:56Z</dcterms:modified>
</cp:coreProperties>
</file>