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2" y="108"/>
      </p:cViewPr>
      <p:guideLst>
        <p:guide orient="horz" pos="4320"/>
        <p:guide pos="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28B-FFBE-4386-927B-7D0463088B0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DAED-FDF6-4A00-AA17-878AF392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425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28B-FFBE-4386-927B-7D0463088B0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DAED-FDF6-4A00-AA17-878AF392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29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28B-FFBE-4386-927B-7D0463088B0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DAED-FDF6-4A00-AA17-878AF392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791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28B-FFBE-4386-927B-7D0463088B0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DAED-FDF6-4A00-AA17-878AF392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269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28B-FFBE-4386-927B-7D0463088B0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DAED-FDF6-4A00-AA17-878AF392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215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28B-FFBE-4386-927B-7D0463088B0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DAED-FDF6-4A00-AA17-878AF392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12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28B-FFBE-4386-927B-7D0463088B0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DAED-FDF6-4A00-AA17-878AF392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1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28B-FFBE-4386-927B-7D0463088B0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DAED-FDF6-4A00-AA17-878AF392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1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28B-FFBE-4386-927B-7D0463088B0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DAED-FDF6-4A00-AA17-878AF392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00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28B-FFBE-4386-927B-7D0463088B0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DAED-FDF6-4A00-AA17-878AF392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7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2428B-FFBE-4386-927B-7D0463088B0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7DAED-FDF6-4A00-AA17-878AF392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96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2428B-FFBE-4386-927B-7D0463088B03}" type="datetimeFigureOut">
              <a:rPr lang="ru-RU" smtClean="0"/>
              <a:t>25.05.2022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7DAED-FDF6-4A00-AA17-878AF3927F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71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16.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MINORA  KRANLARINING KUZ – QISH  MAVSUMIGA TAYYORLASH</a:t>
            </a:r>
            <a:r>
              <a:rPr lang="en-US" b="1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8884" y="4620711"/>
            <a:ext cx="9144000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Minorali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kranlarning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ahamiyati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Kranni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qishki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mavsumga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ishlashga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o'tkazish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Past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haroratlarda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ishlashda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operatori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jihozlari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Minora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kranlarga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texnik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ko’rsatish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548" y="346970"/>
            <a:ext cx="10627895" cy="563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Mavsumiy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Import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mahalliy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mavsumiy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ko'rsatish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o’tkazishdan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maqsad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yozgi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kelayotgan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sovuq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ob-havo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sharoiti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jihozlarni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tayyorlashdan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iboratdir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yopiq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jopylarda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ishlatilmasligini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olsak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mavsumiy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TXK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majburiydir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faqat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ixtisoslashgan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tashkilotlarning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malakali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xodimlari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rejasi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quyidagilarni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harakatlanuvchi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yuvish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himoya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bo'yoq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qatlamini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bo'lsa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germetikligi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tizimi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bog'liq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Rejali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davriy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ko'rsatish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TXK  1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davriylikning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odatiy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me'yorlariga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muvofiq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soatlik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ishlashidan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ko'rsatishning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jihozlarni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qismlarga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ajratmasdan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yo'lning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tekshirishni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patnisning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tutib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tirgaklarning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mahkamlanganlik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reduktorlar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(yuk / bum)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tormozlar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kabellari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jihozlari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boshqaruv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asboblari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konstruktsiyalar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ulanganlik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pnevmatik</a:t>
            </a:r>
            <a:r>
              <a:rPr lang="en-US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gidrotizimlar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mexanizmlarning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TXK-2 -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yanada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puxta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hajmli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ifodalaydi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kundalik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TXK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TXK-1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doirasida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tadbirlarni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oi’z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agregatlarini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demontaj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eskirgan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yaroqsiz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almashtirish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bog'liq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operatsiyalarni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2-TXK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- 600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ishlagandan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148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70547" y="519086"/>
            <a:ext cx="1031507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Dastlabki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Evropada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paydo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bo'ldi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keyinchalik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asta-sekinlik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butun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dunyoga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tarqala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boshladi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Hozirgi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vaqtda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ko‘p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qavatl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uylarni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texnologiyali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binolarni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qurilishini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kranlarisiz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tasavvur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etib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bo‘lmaydi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ob-havo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sharoitlariga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qaramay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qavatli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ob'ektlarida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barcha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siljitish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shlarining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mexanizmlar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yordamida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kumimoji="0" lang="en-US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Рисунок 92" descr="Эксплуатация башенного крана в осенне-зимний пери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905" y="2614863"/>
            <a:ext cx="6392779" cy="386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84221" y="4382860"/>
            <a:ext cx="503192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3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147" y="755254"/>
            <a:ext cx="10074441" cy="522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etakchi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ko'taruvchi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mashinalar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-joy,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fuqarolik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chiqarish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binolari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inshootlarini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qurishda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qurilish-montaj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mexanizatsiyalash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omborlarda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poligonlarda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tushirish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maydonchalarida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tushirish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operatsiyalari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mo'ljallangan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bo’lib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binolar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inshootlarning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elementlarini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paytida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barcha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-transport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98%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yordamida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bajariladi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qurilayotgan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ob'ektning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istalgan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nuqtasida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to'g'ridan-to'g'ri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joyiga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materiallarini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vertikal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gorizontal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tekislikda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tashishni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ta'minlaydi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tezligi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unumdorligi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belgilanadi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ko’rsatish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tezligiga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sezilarli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darajada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bog'liq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tushirish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bo'ylab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ilgak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qisqichining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yetib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borishini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o'zgartirish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bomni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360 °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oraliqda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relslar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bo'ylab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harakatlanish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imkoniyatlariga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bog’liq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o’ladi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93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5032" y="473271"/>
            <a:ext cx="9825788" cy="2397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ta'kidlash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aksariyat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ob’ektlarida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an'anaviy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relsli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yo’lda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harakatlanuvchi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qo'llaniladi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o'zlarini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imkoniyatlarini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20-asrda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ko’rsatib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xotirjamlik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texnologiyalarga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erishgan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XXI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rivojlanib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bormoqda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Bugungi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Rossiya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Amerika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Evropa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chiqaruvchilari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O’zbekiston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bozorida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Liebherr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Potain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Comansa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Rjevskiy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zavodi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OAJ,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Nyazepetrovskiy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zavodlari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boshqalarduir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Bulardan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tashqari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Xitoy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brendlari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O’zbekistonda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toboro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kengroq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tarqalib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bormoqda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Эксплуатация башенного крана в осенне-зимний период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306" y="2807368"/>
            <a:ext cx="7451558" cy="3772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292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526" y="104718"/>
            <a:ext cx="10250905" cy="2726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Import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Evropa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Amerika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iste'molchilarni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hatto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avtomobillarda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ishonchlilik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ekologik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tozalik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jalb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Ammo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lekin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-40 ° C da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ishlaydigan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Rossiyada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chiqarilgan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farqli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o'laroq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"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elliklar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aksariyat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-25 ° C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haroratlarda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mo'ljallangan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qaramay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xorijiy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chiqaruvchilar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hozirda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O’zbekiston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bozorida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ko'plab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taklif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boshqaruv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kabinasini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issiqlik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izolatsiyasi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isitishini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oshirganligini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anglatadi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shamol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aylanishini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tabiiy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ta'minlaydi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qishda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sovuq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tashqi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pol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ostidagi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devorlar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orasidagi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kanallariga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isitiladi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Одними из лучших кабин в мире по уровню комфорта, эргономики и  функциональности являются кабины Potain Ultra View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43" y="2831619"/>
            <a:ext cx="6512342" cy="38415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8879304" y="3024508"/>
            <a:ext cx="2654969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Potain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Ultra View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qulaylik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ergonomika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funksionallik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jihatidan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dunyodagi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yaxshi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qatoriga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7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0654" y="796366"/>
            <a:ext cx="10154653" cy="543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dolzarb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muammolardan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normal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harorat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rejimini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saqlashdir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-40 ° C da,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yozda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+ 40 ° C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haroratda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takchi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chiqaruvchi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korxonalar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qavatli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oynalar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jhozlangan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chiqarishmoqda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issiqlik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balansini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mukammal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tarzda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tartibga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solib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haroratni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doimiy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ravishda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mniyorda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ushlab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imkonini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Kuz-qish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davrida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unumli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uzluksiz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haroratlarda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tayyorlash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xodimlarning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sharoitlarda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xususiyatlarini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bilishiga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bog'liq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harorati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arqonlarning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muddatini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qisqartirishi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mikrosxemalar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faoliyatini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kamaytirishiga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sabab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bo’lishi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qishki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mavsumga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o'tkazish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tayyorgarlik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mavsumiy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ko’rsatish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vaqtida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yiliga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kuzda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bahorda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tashkil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Mavsumiy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ko'rsatish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haroratlarda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yoqilg'i-moylash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,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ishqalanish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shart-sharoitlarni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ta'minlashi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bog'liq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Yozda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qovishqoqligi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aksincha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qovishpishqoqligi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mahsulotlari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ishlatiladsi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 Shu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tizim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transmissiya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o‘rnatish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agregatlari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tizimlari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mashinistining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tekshirilib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mavsumiga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tayyorlanadi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13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Эксплуатация башенного крана в осенне-зимний период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664" y="365710"/>
            <a:ext cx="8470231" cy="441483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02633" y="4780548"/>
            <a:ext cx="10010272" cy="1574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harorat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sharoitida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muhim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haydovchining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jihozlar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ta’minlanganlik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darajasi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hisoblanadi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Ochiq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havoda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vaqtida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sanoat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standartlariga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muvofiq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maxsus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kiyim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bosh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ta’minlanishi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kombinezonlar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paxta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kostyumi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charm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kombinatsiyalangan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qo'lqop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himoya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dubulg'asi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paxta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ko'ylagi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izolyatsion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astarli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paxta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shimlari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izolyatsiyalangan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etiklar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berilishi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2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4084" y="514581"/>
            <a:ext cx="10676021" cy="5895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Qishda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soatda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ishlaganda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ayniqsa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charchagan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ko'zlarini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texnologik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tanaffusni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tashkil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Shamolning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tezligi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sekundiga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metrgacha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kuchayganda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to'xtatilishi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unutmaslik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2,0 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ortiq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balandlikda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ishlaganda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xavfsizlik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kamaridan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xavfsizlik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arqonidan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zaruriy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shartdir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Ishlatishdan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faqat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yaxshi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ekanligiga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ishonch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hosil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qilgandan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keyingina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Aylanadigan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yonida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ishlaganda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kiyim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qo'lqoplarning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aylanuvchi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qismlarga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ilinib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qolmasligiga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ishonch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hosil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Qishda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yo'lagi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vaqtida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tozalashga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alohida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e'tibor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berilishi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samaradorligi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yo'llari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moslamalarining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bog'liq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yo'llarining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faoliyati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davomida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doimiy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ravishda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kuzatilib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borilishi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haroratlarda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konstruktsiyalari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yanada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mo'rt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ta'sirlardan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himoyalangan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bo'lishi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Misol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ba'zi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Evropa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kompaniyalarining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zarba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chastota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konvertori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vosita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ta'minlanadi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Bu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vosita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tezligidan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ikkinchisiga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o'tishda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arqonlarning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to'satdan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ortiqcha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yuklanishini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yo'q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Chastotani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o'zgartirgich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qurilmasi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to'satdan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zarbalarsiz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ohista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yuklarni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ko'chirish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tushirish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imkonini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304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6062" y="456312"/>
            <a:ext cx="10692063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haroratlarda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uskunalari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singari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nazorat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ko'rsatish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ishlarini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bajarishda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qismlarga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e'tibor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MINORO KRANLARGA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REJALI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ko’rsatish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ko'rsatish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quyidagi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ketma-ketlikda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yuvish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tozalash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diagnostika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tekshiruvi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uskunaning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kamchiliklarni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bartaraf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operatsiyalar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to'g'risida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jurnalga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yozuv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 KRANLARGA TEXNIK XIZMAT KO’RSATISH  TURLARI: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Kundalik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ko’rsatish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smena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oralig’ida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o’tkazilib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quyidagi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bajariladi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izlarini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reduktor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qutilarini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'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darajasi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oqish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tormozni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ko'rsatish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oynalar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rezina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qistirmalarining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yaxlitligi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stulning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harakatlanishi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tekshiriladi.Burilish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alohida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e'tibor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tishli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uzatmalar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loydan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tozalanadi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mahkamlash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murvatlarining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vizual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tarzda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murvatlar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ishonchli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tarzda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tortiladi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konstruktsiyalar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bo'yoq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qatlami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tekshiruvdan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o'tkaziladi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(agar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buzilishlar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aniqlansa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bo'yoq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qatlami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tiklanadi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moylash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vaqtincha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himoyalanadi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Boltli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bo'g'inlarning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mahkamligi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ayniqsa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birlashmasida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ehtiyotkorlik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tashqari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kundalik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xizmat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ko’rsatish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jadvaliga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kiritilgan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tadbirlar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196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1398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Mavzu 16. MINORA  KRANLARINING KUZ – QISH  MAVSUMIGA TAYYORLASH.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 16. MINORA  KRANLARINING KUZ – QISH  MAVSUMIGA TAYYORLASH. </dc:title>
  <dc:creator>Исматилло ака</dc:creator>
  <cp:lastModifiedBy>Исматилло ака</cp:lastModifiedBy>
  <cp:revision>8</cp:revision>
  <dcterms:created xsi:type="dcterms:W3CDTF">2022-03-09T08:51:49Z</dcterms:created>
  <dcterms:modified xsi:type="dcterms:W3CDTF">2022-05-25T09:06:59Z</dcterms:modified>
</cp:coreProperties>
</file>