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153-5E0E-4365-A96F-CE673E6E9E2B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5FDF-0425-44F3-8C8A-656FDAA5F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65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153-5E0E-4365-A96F-CE673E6E9E2B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5FDF-0425-44F3-8C8A-656FDAA5F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85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153-5E0E-4365-A96F-CE673E6E9E2B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5FDF-0425-44F3-8C8A-656FDAA5F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1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153-5E0E-4365-A96F-CE673E6E9E2B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5FDF-0425-44F3-8C8A-656FDAA5F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87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153-5E0E-4365-A96F-CE673E6E9E2B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5FDF-0425-44F3-8C8A-656FDAA5F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153-5E0E-4365-A96F-CE673E6E9E2B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5FDF-0425-44F3-8C8A-656FDAA5F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90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153-5E0E-4365-A96F-CE673E6E9E2B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5FDF-0425-44F3-8C8A-656FDAA5F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2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153-5E0E-4365-A96F-CE673E6E9E2B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5FDF-0425-44F3-8C8A-656FDAA5F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3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153-5E0E-4365-A96F-CE673E6E9E2B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5FDF-0425-44F3-8C8A-656FDAA5F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7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153-5E0E-4365-A96F-CE673E6E9E2B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5FDF-0425-44F3-8C8A-656FDAA5F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97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8153-5E0E-4365-A96F-CE673E6E9E2B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25FDF-0425-44F3-8C8A-656FDAA5F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87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D8153-5E0E-4365-A96F-CE673E6E9E2B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25FDF-0425-44F3-8C8A-656FDAA5F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23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1705" y="376990"/>
            <a:ext cx="9144000" cy="2414337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MINORALI KRANLARNING XAVFSIZLIK TIZIMI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9094" y="4219659"/>
            <a:ext cx="9144000" cy="1655762"/>
          </a:xfrm>
        </p:spPr>
        <p:txBody>
          <a:bodyPr/>
          <a:lstStyle/>
          <a:p>
            <a:pPr algn="l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Xavfsizlik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moslamalarining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Selsyn-datchiklarning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ishlatilishi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Anemometrlarning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vazifalari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Relelar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blokning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ishlatilishi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98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66801" y="344850"/>
            <a:ext cx="10226841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yuklanishdan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OGP-1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elektromexanik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datchigi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(73.a-rasm) moment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halqasining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potensiometr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mutanosib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aylantiruvchi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dinamometrdir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Datchik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mustahkamligidagi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datchikga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o'rtasidagi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qulflash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gaykalari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sozlagich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gayka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Рисунок 232" descr="http://stroy-technics.ru/gallery/stroitelnii_bashenii_krani/image_7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23" y="3048058"/>
            <a:ext cx="2371725" cy="328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777916" y="2822212"/>
            <a:ext cx="803709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Datchik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o'tkazmaydigan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korpusga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datchigi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( 73.6-rasm)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potansiyometr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aylantirib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Datchik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barmoq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richag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08221" y="504443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73-rasm.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krandagi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OGP-1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datchiklarining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joylashuvi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1 -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datchik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mustahkamlash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3, 5 -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qulflash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gaykalari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4 -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biriktiruvchi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gayka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6 -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qavs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7 -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8 -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10 -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barmoq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11 -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o'tkazgich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gardish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267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4295" y="439005"/>
            <a:ext cx="10483516" cy="5632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datchigidan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datchigidan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signal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solishtirib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buyruqni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yuklanganlik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milliamperli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shkalali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daraklovchi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lampalar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daraklash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paneli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kabimasida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OGP-1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datchgining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mustahkamligidagi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mutanosib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taqqoslash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chiqilayotgan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modifikatsiyaning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Xarakteristikalar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sensoridagi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o'tkazgich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almashtirishda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yo'riqnomasida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ketma-ketligiga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balandliklaikrga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yuklanishga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ta’siriga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datchigi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Aylanib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datchigining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elastik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mutanosib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tortishish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Elastik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deformatsiyasi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sensorining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potentsiometrik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datchigiga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chervyakli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proportsional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datchik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mushtchasining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aylantiradi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25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6590" y="854436"/>
            <a:ext cx="10122568" cy="48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ketmasligi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zaxvat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taqdirda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begona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jismlarning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tushishiga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qo'ymaydigan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qalqonlarni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lebyodkasini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avtonom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o’zgarishini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anemometrlar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95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5032" y="995645"/>
            <a:ext cx="10106526" cy="4988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indikatori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potansiyometrdan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ko’rsatadi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bildiruvchi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ko’rsatgichi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tortqi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birlashtiruvchi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o’zgarishini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tortqi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rostlanadi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joylashuvi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o'xshash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tarzda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potansiyometr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lebyodkasini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voltmetr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shkalasida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ko'rsatadi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korsatgichi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selsinlar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Selsyn-datchik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Selsin-datchikning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selsin-qabul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burchagga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14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roy-technics.ru/gallery/stroitelnii_bashenii_krani/image_6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654" y="0"/>
            <a:ext cx="2997367" cy="35372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927684" y="3745661"/>
            <a:ext cx="6096000" cy="16767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67.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1-val, 2, 4 -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3 -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mushtchalar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4 -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6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7-dastak, 8 -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tortqi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9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10 -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kronshteyni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136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312018"/>
            <a:ext cx="9785684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Anemometrlar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(M-95M-2)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lahzada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davomiyligini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birgalikdagi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ogohlantirish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favqulodda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tovush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yorug'lik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://stroy-technics.ru/gallery/stroitelnii_bashenii_krani/image_68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358" y="1685925"/>
            <a:ext cx="3035467" cy="408121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406582" y="3167862"/>
            <a:ext cx="37507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68-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rasm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Kranga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o’rnatilgan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shamol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tezligini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aniqlovchi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datchik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aneometr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—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chaqmoq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qilgich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 —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датчик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38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09770" y="598284"/>
            <a:ext cx="9873915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lining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yaqinlashmasdan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xtatish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lineyka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(69-rasm, a, b)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yo’naltirgich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tortqisi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226" descr="http://stroy-technics.ru/gallery/stroitelnii_bashenii_krani/image_6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578" y="3208421"/>
            <a:ext cx="4251158" cy="301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653892" y="4325961"/>
            <a:ext cx="432979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69-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cheklovchilarining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lineykasi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 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 3 -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2 -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lineyka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4 –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1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2632" y="754797"/>
            <a:ext cx="9849852" cy="5550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(yuk trolleybus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pozitsiyalardan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yaqinlashgunga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qadar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VU-250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qo'zg'alish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o'xshash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tarzda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trolleybus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minimal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masofasiga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faollashadi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lebyodkasini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yaqinlashganga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bo'shliq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 mm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ko'tarmasdan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to’xtaydi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ilgagining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to'g'ridan-to'g'ri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o'tkazgich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dastagiga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tayanishiga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841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roy-technics.ru/gallery/stroitelnii_bashenii_krani/image_7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938" y="489284"/>
            <a:ext cx="5791450" cy="553452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7868653" y="2798128"/>
            <a:ext cx="3673642" cy="277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71-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cheklovchisi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konstruktiv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3 -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sirg'a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4 - yuk, 5 -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kronshteyn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6 -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7 -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osmasi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139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roy-technics.ru/gallery/stroitelnii_bashenii_krani/image_70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664" y="156360"/>
            <a:ext cx="5007860" cy="36215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673768" y="4131503"/>
            <a:ext cx="8630653" cy="1973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70.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b-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s-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1 -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2 - OPU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3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shesterna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4 -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kronshteyn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VU-250A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qo'zg'alish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shesternasi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ishlagandan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1,5 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452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1227</Words>
  <Application>Microsoft Office PowerPoint</Application>
  <PresentationFormat>Широкоэкранный</PresentationFormat>
  <Paragraphs>34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           Mavzu 15. MINORALI KRANLARNING XAVFSIZLIK TIZIMI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Исматилло ака</dc:creator>
  <cp:lastModifiedBy>Исматилло ака</cp:lastModifiedBy>
  <cp:revision>11</cp:revision>
  <dcterms:created xsi:type="dcterms:W3CDTF">2022-03-04T03:04:44Z</dcterms:created>
  <dcterms:modified xsi:type="dcterms:W3CDTF">2022-08-26T13:01:19Z</dcterms:modified>
</cp:coreProperties>
</file>