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404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468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087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211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998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8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75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5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0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8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91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AB549-9DE2-4DA8-834A-F88D564C8E71}" type="datetimeFigureOut">
              <a:rPr lang="ru-RU" smtClean="0"/>
              <a:t>25.08.2022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C53F-4252-4269-852B-E0A7EE8709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3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5405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923606"/>
            <a:ext cx="9144000" cy="1679171"/>
          </a:xfrm>
        </p:spPr>
        <p:txBody>
          <a:bodyPr>
            <a:normAutofit fontScale="40000" lnSpcReduction="2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Reja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1.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tanlash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qoidalari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turlari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Minorasi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burilmaydigan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kranlarining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afzalligi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mahkamlash</a:t>
            </a:r>
            <a:endParaRPr lang="ru-RU" sz="3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79030" y="1215989"/>
            <a:ext cx="7138737" cy="114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MAVZU 14.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QUYMA  STATSIONAR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MINORALI       KRANLAR.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6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957" y="611032"/>
            <a:ext cx="10860505" cy="563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kuzatuvchilarni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istisno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yorug'lik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ovozli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signalizatsiya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qurilmalari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avtomatik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boshqaruvni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boshlashdan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egilganlik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rioya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bo'yicha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konstruktsiyalarni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imkoniyatini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montaj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to’g’ri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ulashni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davom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ettirishdan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oldin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konstruktiv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xususiyatlarini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aylanmaydigan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- bum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ko’tariluvchi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aravachali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to’sinli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qo'zg'almas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to'sinli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moslamasi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- bosh; –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aravachasi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og‘irlikning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joylashuvi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pastki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–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gabarit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o‘lchamlari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tayanch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yo‘li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vaqtda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ko'ndalang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bo’ylama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mahkasmlashni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YO’LLARINI BINOGA MAHKAMLASH.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Rp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uchish-qo'nish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yo'laklarining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o'lchovi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inshoot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yaqinida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o'rtasidagi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maydonchasidagi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o'rtasidagi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056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0" descr="Устройство башенный кран: Устройство башенного крана. Монтаж и демонтаж башенных  кранов - ТеплоЭнергоРемон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20" y="2239345"/>
            <a:ext cx="4932947" cy="42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Рисунок 12" descr="Крепление башенного крана к зданию - Ats-Sib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21" y="2239345"/>
            <a:ext cx="5053263" cy="429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66274" y="608128"/>
            <a:ext cx="1037924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 YO’LLARINI CHUQURGA KO’NDALANG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BOG'LASh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podvallari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yaqinida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barqaror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joylashuvi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zonasida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qulash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prizmasi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orqasida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o'rnatilishi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Nishablik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yondashish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paytida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tuproq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namligini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hisoblash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aniqlanishi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kumimoji="0" lang="en-US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073852" y="3735843"/>
            <a:ext cx="400322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073852" y="6533648"/>
            <a:ext cx="400322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099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957" y="735150"/>
            <a:ext cx="10700085" cy="552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 YO’LLARINING BO'YLMA YO’NALISHDA  BOG'LASH.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bo'ylama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rejalashtirilgan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uzoqda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etkazib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berishni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uchish-qo'nish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yo'laklarining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ta’minlash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tormozlash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masofasining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zarur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yo’l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to’siqlarni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yo'l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rishtasiga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borilayotganda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qo'shimcha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qurilayotgan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deb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ataladi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fuqarolik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ixcham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qavatli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karkaslarini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Mobil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versiyada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ma'lum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(30-50 m)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qadar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ishlaydi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qurilayotgan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to'qqizta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seksiyasi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bittadan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bog'ichlar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KB-473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monolit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poydevorga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modelida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qo'zg'almas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trolleybus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to'sinli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42,4 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balandlikdagi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KB-473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mustaqil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ulanishlar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Monolit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poydevorga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KB-473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20,5 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8 t  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50 m ,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122,4 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bop’lganda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 t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ko’tara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iborat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gidravlik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moslamasi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uzaytirish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52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38463" y="214263"/>
            <a:ext cx="106198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qo’zg’almas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ko'taruvchi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mexanizmdir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Vizual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vertikal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tekislikda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bo'lib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ustiga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strela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qurilish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tushirish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yuklarni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harakatlantirishga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ixtisoslashgan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kranlarni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tanlashda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asosan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uchta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ko’rsatkich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inobatga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olinadi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bular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yuk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qobiliyati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o'rtacha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5 - 75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oralig'ida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modellar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uzunligi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25 - 80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ko'tarish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balandligi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statsionar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muhim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ko'rsatkich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220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metrgacha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bo'lishi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mumkin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Statsionar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turlari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QTZ63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statsionar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og’irligi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tonnagacha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bo'lgan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yuklarni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ko'chirish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samarali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xavfsiz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konstruksiyaga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www.xcmg-ru.ru/upload/iblock/239/239c1c1e8b689dc9b168371815f3336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20" y="3076585"/>
            <a:ext cx="6531560" cy="3514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086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833" y="512070"/>
            <a:ext cx="6716056" cy="5723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loyihalashda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qismlarni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ajratib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ko'rsatish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i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oddiy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o’zak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bo'linmalari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qarama-qarshi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shamol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tashqi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ta'sirlarga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bardoshli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po'lat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butunlay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metalldan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uzoq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muddat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joy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ko'rsatkichlarga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monitor,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sozlanuvchi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o'rindiq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konditsioner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rozetkasi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quyoshdan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himoyalovchi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old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oyna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tozalagichlar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Ilg'or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xitoy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elektronika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texnologiyasiga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silkanishlarsiz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miyorda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Operator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kabinasini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shovqin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tebranishlardan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tegishli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zararlardan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himoya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zamonaviy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tizim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o’rnatilgan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Maxsus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jihozlarning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chiqaruvchi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choksiz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quvurlar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po'lat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burchaklardan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qaror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mustahkamligi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ishonchliligini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oshirishga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Китайский башенный кран QTZ63 5011Y-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7683" y="465220"/>
            <a:ext cx="3804402" cy="5380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5854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7306" y="448792"/>
            <a:ext cx="5229726" cy="3033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Zoomlion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TC7030B-12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texnik</a:t>
            </a:r>
            <a:r>
              <a:rPr lang="en-US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xarakteristikasi</a:t>
            </a:r>
            <a:endParaRPr lang="ru-RU" sz="2000" b="1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Konstruksiyasi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buriladigan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 uzinligi70 m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etadi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oxirida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quvvati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54 m.</a:t>
            </a:r>
            <a:endParaRPr lang="ru-RU" sz="20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Anker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asosga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mahkamlangan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http://www.stroytehniki.net/upload/normal/bashennyy_kran_Zoomlion_TC7030B-12_gp_12_t_638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032" y="346910"/>
            <a:ext cx="5455485" cy="61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31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800" y="378263"/>
            <a:ext cx="4387516" cy="3036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TDK-10.215 (KB-586) 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Konstruksiyasi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 t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- 60 m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quloch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oxirida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- 2,2 t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Ilgakni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-63 m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Mahkamlanishi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anker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yordamida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5" name="Рисунок 4" descr="https://exkavator.ru/trade/images/size/0x0/lots/2021/12/20/4f975fcbbaf635f166dda309988a9804.jpeg?__t=164622075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074" y="248653"/>
            <a:ext cx="5903494" cy="6233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4394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2211" y="508742"/>
            <a:ext cx="4908884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3F3F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Rokra</a:t>
            </a:r>
            <a:r>
              <a:rPr lang="en-US" sz="1400" dirty="0" smtClean="0">
                <a:solidFill>
                  <a:srgbClr val="F3F3F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F3F3F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РК</a:t>
            </a:r>
            <a:r>
              <a:rPr lang="en-US" sz="1400" dirty="0" smtClean="0">
                <a:solidFill>
                  <a:srgbClr val="F3F3F3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180 [0]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usuli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statsionar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Konstruksiyasi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- 63 m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- 10 t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yuk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qobiliyati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- 2,4 t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Maksimal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- 60,1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exkavator.ru/trade/images/size/0x0/lots/2021/04/28/214eed85a1df296831d4c2bd96f9734a.jpeg?__t=164622115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095" y="441158"/>
            <a:ext cx="5939155" cy="59275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11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832" y="485509"/>
            <a:ext cx="10387263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burilmaydigan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aylanmaydi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Ushbu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mashinalar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mexanizmi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tepada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aylantirish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bosh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bumni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muvozanatlash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konsoli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konstruksiyasi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tonnadan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ortiq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ko’tarish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burilmaydigan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afzalligi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qo’zg’almaydigan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minora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binoga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ishlatish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aylantirish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imkoniyati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borligidadir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ru-RU" sz="16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s://exkavator.ru/trade/images/size/0x0/lots/2021/11/16/97bac56049c6c0c2b2117e380351aa53.jpeg?__t=164622159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979" y="2316346"/>
            <a:ext cx="6874042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946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737" y="352978"/>
            <a:ext cx="104353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texnologik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xaritada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ko'rsatilgan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nuqtaga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mahkamlash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bilvosita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to'g'ridan-to'g'ri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usullar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oshirilishi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Bilvosita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mahkamlash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usulida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to'g'ridan-to'g'ri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nuqtaga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emas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balki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aylanuvchi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patnisning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aylanish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o'qidan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ma’lum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masofaga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teng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bo'lgan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masofada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nuqtaga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ko’taruvchi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tirgaklariga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amalga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oshiriladi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holatda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, -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operatoriga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nuqtaga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mahkamlashga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yordam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beradigan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qo'shimcha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ishchi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bo’ladi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Aniqlikni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oshirish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qo'shimcha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ishchi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kuchlarini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kamaytirish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aylanuvchi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patnisning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aylanish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o'qi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ustida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yotgan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erdagi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nuqtaga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mahkamlashning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to'g'ridan-to'g'ri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usulini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qo'llash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Qurilma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doimiy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ravishda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bo'lishi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bo'lganda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kranga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o'rnatilishi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dirty="0"/>
          </a:p>
        </p:txBody>
      </p:sp>
      <p:pic>
        <p:nvPicPr>
          <p:cNvPr id="3" name="Рисунок 2" descr="Фундамент под башенный кран - расчет проекта основания для башенного кран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37" y="2815389"/>
            <a:ext cx="4467726" cy="34891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Башенный кран из Китая QTZ. Монтаж и установка. - YouTub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726" y="2815389"/>
            <a:ext cx="4884821" cy="3489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5709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0547" y="367906"/>
            <a:ext cx="10611853" cy="333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patnis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joylashuvidan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qat'i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uchastkadagi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harakatlanmaydigan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ob'ektlar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orasidagi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masofani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 m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ko'proq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ta'minlash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mavjud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korxonada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uskunani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rekonstruksiya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bog'liq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uskunani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demontaj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qanday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narsalarga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odamlarga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tegib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ehtimolini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istisno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tarzda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to’siq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foydalanish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tavsiya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maqsadda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to'g'ridan-to'g'ri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o'rnatilgan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inventar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xavfsizlik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tavsiya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Platformaning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ichida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aylanadigan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elementlari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yordamida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shassisiga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biriktirilgan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panjara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tayyorlanishi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simga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bayroqlar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bo’lishi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Gorizontal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vertikal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turdagi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og'ir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o'lchamli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yuklarni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ikki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ko'tarish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ko'chirishda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qoidaga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ko'rsatilgan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qiymatga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muvofiqligini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tekshirib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qiyaligini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doimiy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ravishda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Burchakning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qiyaligi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tomonidan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boshqariladi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Signalchi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moslamasi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boshqalar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ta’minlangan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bo'lishi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kerak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Kuzatish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jarayonida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yukning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alohida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nuqtalarining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fazodagi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holati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,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ildirilgan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joylari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nazorat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qilinadi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Users\Исматилло ака\AppData\Local\Microsoft\Windows\INetCache\Content.MSO\BEAC8E0A.tmp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48" y="3818021"/>
            <a:ext cx="2627146" cy="2695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Исматилло ака\AppData\Local\Microsoft\Windows\INetCache\Content.MSO\D94D61DE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94" y="3625516"/>
            <a:ext cx="3685422" cy="3112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Исматилло ака\AppData\Local\Microsoft\Windows\INetCache\Content.MSO\9DEAC99C.t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937" y="3906254"/>
            <a:ext cx="2776537" cy="2606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51846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1307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Исматилло ака</dc:creator>
  <cp:lastModifiedBy>Исматилло ака</cp:lastModifiedBy>
  <cp:revision>16</cp:revision>
  <dcterms:created xsi:type="dcterms:W3CDTF">2022-03-03T03:35:45Z</dcterms:created>
  <dcterms:modified xsi:type="dcterms:W3CDTF">2022-08-25T12:21:50Z</dcterms:modified>
</cp:coreProperties>
</file>