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C219-5074-460E-AD58-B34AAE078E60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FC0F-8DA2-448D-9C9A-C32CF67F2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542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C219-5074-460E-AD58-B34AAE078E60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FC0F-8DA2-448D-9C9A-C32CF67F2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003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C219-5074-460E-AD58-B34AAE078E60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FC0F-8DA2-448D-9C9A-C32CF67F2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079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C219-5074-460E-AD58-B34AAE078E60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FC0F-8DA2-448D-9C9A-C32CF67F2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690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C219-5074-460E-AD58-B34AAE078E60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FC0F-8DA2-448D-9C9A-C32CF67F2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690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C219-5074-460E-AD58-B34AAE078E60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FC0F-8DA2-448D-9C9A-C32CF67F2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36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C219-5074-460E-AD58-B34AAE078E60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FC0F-8DA2-448D-9C9A-C32CF67F2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378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C219-5074-460E-AD58-B34AAE078E60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FC0F-8DA2-448D-9C9A-C32CF67F2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032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C219-5074-460E-AD58-B34AAE078E60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FC0F-8DA2-448D-9C9A-C32CF67F2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06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C219-5074-460E-AD58-B34AAE078E60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FC0F-8DA2-448D-9C9A-C32CF67F2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953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C219-5074-460E-AD58-B34AAE078E60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FC0F-8DA2-448D-9C9A-C32CF67F2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54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1C219-5074-460E-AD58-B34AAE078E60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4FC0F-8DA2-448D-9C9A-C32CF67F2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977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2632" y="168441"/>
            <a:ext cx="9144000" cy="1913774"/>
          </a:xfrm>
        </p:spPr>
        <p:txBody>
          <a:bodyPr>
            <a:norm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13. MINORASI BURILMAYDIGAN MIN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RALI KRANLAR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4189" y="4315912"/>
            <a:ext cx="6312569" cy="1655762"/>
          </a:xfrm>
        </p:spPr>
        <p:txBody>
          <a:bodyPr>
            <a:normAutofit fontScale="92500"/>
          </a:bodyPr>
          <a:lstStyle/>
          <a:p>
            <a:pPr algn="l"/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Minorasi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aylanmaydigan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qo’zg’almas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кранларнинг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o’rnatilishi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Minorasi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burilmaydigan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minorali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kranlarning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tuzilishi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Frantsiyaning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Potain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kompaniyasi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tomonidan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chiqariladigan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minorasi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aylanmaydigan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Potain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kranlarning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texnik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ma'lumotlari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Башенный кра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758" y="1892968"/>
            <a:ext cx="4345405" cy="465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65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5346" y="260065"/>
            <a:ext cx="9119937" cy="1984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55555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tarqalgan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modellarga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IGO 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36, 50, 18, 22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kiradi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IGO 36     IGO 50    IGO 18    IGO 22     IGO 15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Грузоподъемность, т                                              4        4                1,8         1,8           1,8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Макс. грузоподъемность на конце стрелы, т      1,1      1,1             0,7          0,85          0,7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Наибольшая высота подъема, м                           22      23,2          19,1           20            19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Технические характеристики башенных кранов потайн серии I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432" y="2244583"/>
            <a:ext cx="7220953" cy="44005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8113295" y="4778511"/>
            <a:ext cx="34891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55555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Башенный кран </a:t>
            </a:r>
            <a:r>
              <a:rPr lang="ru-RU" dirty="0" err="1">
                <a:solidFill>
                  <a:srgbClr val="55555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Potain</a:t>
            </a:r>
            <a:r>
              <a:rPr lang="ru-RU" dirty="0">
                <a:solidFill>
                  <a:srgbClr val="55555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IGO 50</a:t>
            </a:r>
            <a:br>
              <a:rPr lang="ru-RU" dirty="0">
                <a:solidFill>
                  <a:srgbClr val="555555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39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9916" y="535444"/>
            <a:ext cx="10972800" cy="587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55555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turdagi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Potain</a:t>
            </a:r>
            <a:r>
              <a:rPr lang="ru-RU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texnikasi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boshsiz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konstruksiyadan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ru-RU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seriya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sotilishi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mashhurlik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</a:t>
            </a:r>
            <a:r>
              <a:rPr lang="ru-RU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yicha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etakchi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hisoblanadi</a:t>
            </a:r>
            <a:r>
              <a:rPr lang="ru-RU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MDT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seriyali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ru-RU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larning</a:t>
            </a:r>
            <a:r>
              <a:rPr lang="ru-RU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afzalliklari</a:t>
            </a:r>
            <a:r>
              <a:rPr lang="ru-RU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quyidagilardan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ru-RU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300 m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gacha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balandliklarga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barmoqlar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smtClean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montaj</a:t>
            </a:r>
            <a:r>
              <a:rPr lang="en-US" dirty="0" smtClean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erishish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Turg’unlikni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ta’minlash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poydevorlarga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mahkamlashni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nechta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turlarini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borligii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114 m / min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yetishi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Seksiyalar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tashqi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o’lchamlari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kichikligi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tashishning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qulayligi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MDT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seriyasining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mashhur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modellari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178, 98, 128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368 L12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modellari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MDT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seriyali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ko’rsatkichlari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                                                     MDT 178          MDT 98           MDT 128      MDT 36 L12 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Maksimal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ko’tarishi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t                                 8                6                          6                   12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Strelani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max.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uzunligida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 1,5        1,2                       1,6                 3,2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, m                                   74,5           55,1                      156,3              93,7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uzinligi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, m                                          60                55                          55                 75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55555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096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8358" y="530623"/>
            <a:ext cx="10619874" cy="5237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aylanmaydigan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qo’zg’almas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ramali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konstruksiyasiga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o’xshash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monolit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кисмлари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monolit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yig’ma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beton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poydevorning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anker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boltlariga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mahkamlanadi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ballastlar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bostirib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qo’yiladi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ko’tariladigan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holatlarida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qavatlararo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yopmaga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o’rnatilgan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tekis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ramalarga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tayanib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turadi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qurilayotgan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binoning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qavatlararo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yarusiga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qo’shimcha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mahkamlab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qo’yiladi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burish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qurilmasi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ularning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buriladigan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qismining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burilmaydigan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qismiga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biriktirish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aylanishni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ta’minlash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momentiga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qatorli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rolikli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zoldirli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hamda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kombinatsiyalashgan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zoldir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burish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Strelani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burish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tishli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uzatmalar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burish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bajariladi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minorasi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burilmaydigan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yuqoriga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minorasi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aylanadigan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pastda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joylashtiriladi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Posangi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massasi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belgilangan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betonlardan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burish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platformasiga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tiklanib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unga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mahkamlab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qo’yiladi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Hozirgi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zamon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minorasi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aylanmaydigan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qismiga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burish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platformasi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tekis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ramadan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bo’lib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burish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qurilmasi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bog’langan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Platformada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qarama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tomondan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burish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platformasiga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mahkamlangan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posangi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konsolini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tortib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ushlab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turuvchi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kallak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o’rnatilgan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996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tretch>
            <a:fillRect/>
          </a:stretch>
        </p:blipFill>
        <p:spPr>
          <a:xfrm>
            <a:off x="2566444" y="0"/>
            <a:ext cx="6914147" cy="468021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73408" y="5052427"/>
            <a:ext cx="10515600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11.2-rasm.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Minorasi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burilmaydigan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a)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po’lat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arqon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zaxirasi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sxemasi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b)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muvozanatlovchi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siljitish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v)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aravachani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siljitish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g)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to’rt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karrali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poliplastdan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yuk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d)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xuddi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shuning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o’zi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karrali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poliplastda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yuk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grafigi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1-kran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minorasi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2-portal, 3-aravacha, 4-balast, 5-tutgich, 6-burilish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qurilmasi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7-konsol, 8-muvozanatlovchi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yuk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9-yuk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chig’iri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10-tortgich, 11-siljitguvchi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chig’ir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12-burilish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kallagi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13-yuk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karetasini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tortuvchi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chig’iri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14-strela, 15-yuk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karetasi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0584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125" y="377789"/>
            <a:ext cx="10643937" cy="5723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Gorizontal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burilmaydigan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(11.2-rasm)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portal 2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salt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rejimlarda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ustuvorligini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ta’minlash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muvozanatlovchi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4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kallagi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tayanch-burilish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sektsiyasiga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14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muvozanatlovchi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konsol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kallagiga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sharnirli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biriktirilgan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tortqi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Muvozanatlovchi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konsolda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chig’iri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muvozanatlovchi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siljituvchi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chig’ir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11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muvozanatlovchi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8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chizig’i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karetkasi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chig’iri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13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montaj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tutgichi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karrali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(11.2-rasm, d)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to’rt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karrali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(11.2, g-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polispastlari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11.2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b,v-rasmlarda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siljish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karetkasida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po’lat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sxemasi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ko’rsatilgan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Burilmaydigan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KB-674A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xarakteristikalari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farq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qo’llaniladi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Aylanmaydigan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haqida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gapirganda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birgalikda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aylanmasligini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anglatadi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butunlay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deb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noto’g’ri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bosh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vazifasini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Bosh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ikkala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tenglashtiruvchi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og’irliklar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 t.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75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tonnagacha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biriktirilgan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konstruktsiyaga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biriktirilgan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bunaqangi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hozirgi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4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ашенные краны с поворотной и неповоротной платформо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367" y="192506"/>
            <a:ext cx="9817769" cy="60719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0620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95135" y="281684"/>
            <a:ext cx="10242885" cy="321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Panjarali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ugaloklar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tor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quvurlardan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yig'ilgan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konstruksiyadir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Panjara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minorasining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elementlari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qovurg'alar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perpendikulyar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egilgan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sterjenli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yon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tomonlardir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Panjara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konstruktsiyasining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afzalligi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shundaki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baquvvat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birga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engil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hamdir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U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shamollarga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ishonchli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qarshilik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oladi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Yopiq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devorli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minoralar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oddiy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dizaynga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ammo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vazni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Minoralar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ko'tarishga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qodir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past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havo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harorati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sharoitida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ishlaganda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tengsiz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hisoblanadi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Рисунок 7" descr="strela-bashennuh-krano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014" y="3497949"/>
            <a:ext cx="6978315" cy="3215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563172" y="4518716"/>
            <a:ext cx="501559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776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6063" y="301857"/>
            <a:ext cx="10836442" cy="3033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aylanmaydigan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yana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Frantsiyaning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Potain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kompaniyasi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muddati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etarlicha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uzoq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qanday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tuzilmani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mo'ljallangan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Bu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xususiyati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energiya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iste'moli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unumdorligi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daqiqada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122 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yetishi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mumkin.Shu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massadagi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kata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bo’lmagan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o'zgarishlar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balandlikdagi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samaradorligiga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kata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ta'sir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qilmaydi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strukturani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yig'ish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yaxshidir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Bu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seriyali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deyarli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qanday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smenada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Bu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uskunasini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noyob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echimlari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Серии и технические характеристики кранов потайн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947" y="3335828"/>
            <a:ext cx="8446169" cy="35823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2171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90359" y="712072"/>
            <a:ext cx="9637009" cy="50167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Maksimal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barqarorlik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mustahkamlikni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kvadrat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kesimli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yig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iladi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burchaklar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payvandlash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o'lchamlari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180x180x18 mm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200x200x20 mm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Frantsiyaning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Potain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kompaniyasi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assortimentda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yirik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tarqalgan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MC, MDT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IGO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Potain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MC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seriyali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ma'lumotlari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jadvalda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keltirilgan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                                                          175b               235b               310 K12          205b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Максимальная грузоподъемность, т              8                   10                          12            10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Грузоподъемность на конце стрелы, т        1,4                 2,05                      3,2             2,4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Длина стрелы, м                                              60                65                         70              60 Высота подъема, м                                        44,9              64,7                         57,5      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4,9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285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ехнические характеристики кронов потайн серии MC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315" y="248653"/>
            <a:ext cx="6769769" cy="556861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771447" y="5729037"/>
            <a:ext cx="361188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55555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Башенный кран </a:t>
            </a:r>
            <a:r>
              <a:rPr lang="ru-RU" dirty="0" err="1">
                <a:solidFill>
                  <a:srgbClr val="55555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Potain</a:t>
            </a:r>
            <a:r>
              <a:rPr lang="ru-RU" dirty="0">
                <a:solidFill>
                  <a:srgbClr val="555555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MC-235b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91727" y="2892172"/>
            <a:ext cx="6096000" cy="3075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ru-RU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ru-RU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kranlarining</a:t>
            </a:r>
            <a:r>
              <a:rPr lang="ru-RU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ijobiy</a:t>
            </a:r>
            <a:r>
              <a:rPr lang="ru-RU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xususiyatlari</a:t>
            </a:r>
            <a:r>
              <a:rPr lang="ru-RU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quyidagilardan</a:t>
            </a:r>
            <a:r>
              <a:rPr lang="ru-RU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ru-RU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qulayligi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Uskunalar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boshqarishning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avtomatlashtirilgan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tizimli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nazorati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bitta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operatorga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vazifalarni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bajarishga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beradi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Deyarli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sezilmaydigan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energiyasi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sarfi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Bu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ko'rsatkich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22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kVt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oshmaydi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maydonchasi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atrofida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tashish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ishlarining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qulayligi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Buning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bizda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faqatgfina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tirkama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Qurilmani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o’rnatish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maydonchasi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tayyorgarlik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ishlari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etilmaytdi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Poydevori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ixcham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o'lchamlari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4,5x4,5 m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oshmaydi</a:t>
            </a:r>
            <a:r>
              <a:rPr lang="en-US" sz="1600" dirty="0">
                <a:solidFill>
                  <a:srgbClr val="55555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6000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1190</Words>
  <Application>Microsoft Office PowerPoint</Application>
  <PresentationFormat>Широкоэкранный</PresentationFormat>
  <Paragraphs>49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Mavzu 13. MINORASI BURILMAYDIGAN MINОRALI KRANLAR.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Исматилло ака</dc:creator>
  <cp:lastModifiedBy>Исматилло ака</cp:lastModifiedBy>
  <cp:revision>13</cp:revision>
  <dcterms:created xsi:type="dcterms:W3CDTF">2022-03-01T09:55:00Z</dcterms:created>
  <dcterms:modified xsi:type="dcterms:W3CDTF">2022-05-30T06:35:57Z</dcterms:modified>
</cp:coreProperties>
</file>