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69D04-C137-45DE-95AB-0E18674B6A52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9E76E-CAFB-4367-8E2C-C5912AFCC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714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9E76E-CAFB-4367-8E2C-C5912AFCC8D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976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F767-4876-4BB8-8111-149E6D01BCC1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3ED2-2968-44B2-94CE-382A634E4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65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F767-4876-4BB8-8111-149E6D01BCC1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3ED2-2968-44B2-94CE-382A634E4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21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F767-4876-4BB8-8111-149E6D01BCC1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3ED2-2968-44B2-94CE-382A634E4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1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F767-4876-4BB8-8111-149E6D01BCC1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3ED2-2968-44B2-94CE-382A634E4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26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F767-4876-4BB8-8111-149E6D01BCC1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3ED2-2968-44B2-94CE-382A634E4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78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F767-4876-4BB8-8111-149E6D01BCC1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3ED2-2968-44B2-94CE-382A634E4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17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F767-4876-4BB8-8111-149E6D01BCC1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3ED2-2968-44B2-94CE-382A634E4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79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F767-4876-4BB8-8111-149E6D01BCC1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3ED2-2968-44B2-94CE-382A634E4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47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F767-4876-4BB8-8111-149E6D01BCC1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3ED2-2968-44B2-94CE-382A634E4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00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F767-4876-4BB8-8111-149E6D01BCC1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3ED2-2968-44B2-94CE-382A634E4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28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F767-4876-4BB8-8111-149E6D01BCC1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3ED2-2968-44B2-94CE-382A634E4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94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4F767-4876-4BB8-8111-149E6D01BCC1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13ED2-2968-44B2-94CE-382A634E4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67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86247"/>
            <a:ext cx="9144000" cy="372121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MINORASI BURILADIGAN MINORALI KRANLAR.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en-US" b="1" dirty="0" smtClean="0"/>
              <a:t>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Minorasi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buriluvchi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paydo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bo’lishi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mexanizmlari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minoralarini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burish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Mufta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uzatiladigan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momentni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rostlash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167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2351" y="453219"/>
            <a:ext cx="10408258" cy="2964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shakildagi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to'rt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flaneslar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gardishlaridan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bir-biriga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polistpas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stantsiyasi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amaliyotda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ma’lum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bo’ldiki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BK-1000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o’zgartirishni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shamol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o'zaro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o'g'irlikka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qochishga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keltirib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BK-1000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o'g'irlikka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sezilarli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o'zgarishlar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kiritilmasdan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oshiriulgan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https://forca.ru/images/knigi/archive/montazhnye-krany-elektrostanciy/montazhnye-krany-116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871" y="3159504"/>
            <a:ext cx="3657600" cy="3609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868682" y="4779826"/>
            <a:ext cx="2685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88888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Башенный кран БК-1000: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38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5231" y="340398"/>
            <a:ext cx="10233328" cy="2710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Hozirgi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aylanmaydiga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aylanma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bo’linadi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birgalikda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tagida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yillarda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mahalliy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xorijiy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amaliyotida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tarqaldi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tekislikning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kesimining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o'qlariga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nisbatan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o'zgarmaydi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kesimini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assimetrik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o'lchamlarini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maksimal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tekisligiga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perpendikulyar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sezilarli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kamaytiradi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875761" y="2995353"/>
            <a:ext cx="4914114" cy="35295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296894" y="3172576"/>
            <a:ext cx="6534647" cy="305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11.1-rasm.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ko’tariluvchi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b)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to’rt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karrali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poliplastli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srelada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po’lat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zahirasi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v)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xuddi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karrali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polispasda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g)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o’qli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d)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po’lat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zahirasi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xuddi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arqonida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1-strela, 2-kran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3-burilish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4-burilish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5-yurish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6-tayanch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7-muvozanatlovchi yuk, 8-yuk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chig’iri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9-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chig’iri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10-strela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poliplast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11-kabina, 12-arqonli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tortqi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13-yuk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poliplasti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14-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reversiv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chig’ir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15-karetka.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596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0654" y="562935"/>
            <a:ext cx="1026621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(11.1-rasm)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muvozanatlovchi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7,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chig’iri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chig’irlari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aylantiruvchi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sharnirli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po’lat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tortqilar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Po’lat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yo’naltiruvchi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polispastiga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polispasti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chig’iri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ilmoq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karrali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yakka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polispastlar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Ilmoq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ilmog’i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traversa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qiyaligini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(11.1-rasm, a)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(11.1-rasm, b)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o’zgartiriladi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elektroreversiv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chig’ir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strelalinikidan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past,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energiyani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o’zgartirilganda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o’zgartiradi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kamchilikni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yo’qotish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ta’minlash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karetkasi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Tayanch-burilish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birgalikda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burilgani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vaznini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ko’paytirishiga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10 t.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burilmaydigan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778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3913" y="593502"/>
            <a:ext cx="10360549" cy="5141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1958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BK-1425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2,5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baravar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ko'proqga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erishildi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BK-1425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konsol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biriktirilgan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portal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strelarsiga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vertikal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atrofida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360 °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diafragma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roliklar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polispast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yo'naltiruvchi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 Portal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bo’limining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yo'naltiruvchilar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tepasida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so’ng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vintlar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bo’limiga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BK-1425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sharsimon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aravalarining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muvozanatlashtiruvchi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uchastkalarida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harakatlanayotganda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vertikal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atrofida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To'rtta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sakkizta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yetakchi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sakkiztasi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yetaklovchi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593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шенный кран БК-142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477" y="539281"/>
            <a:ext cx="5057858" cy="34099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208599" y="4136803"/>
            <a:ext cx="9088341" cy="2269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84-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BK-1425: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2 -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3 -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konsoli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4 -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5 - portal; 6 -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tovon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7 -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diafragma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c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roliklar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9 -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zanjirli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10 -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xonasi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11 -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yugurish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12 -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polistpast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zanjirli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13 -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almashtirish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zanjirli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14 - bosh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15 -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11 -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III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395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8842" y="776395"/>
            <a:ext cx="9764201" cy="494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hajmli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ehtiyoj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sezilarli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og'irligiga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BK-1425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bir-biriga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murvat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birliklariga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o'nta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bosh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sakkizta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seksiya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tugunlaridan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shamol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tasirini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BK-1425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219 mm,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qalinligi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uchburchak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panjara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qalinligi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70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yasalgan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gardishlaridan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tavsiflangan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sezilarli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engilroq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0,25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(bosh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shpalsiz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11,5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polistpaslarning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printsipial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jihatdan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o'xshash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polistpaslaridan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qilmaydi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kuchliroq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polistpaslardan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diapozonda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(88-rasm)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89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forca.ru/images/knigi/archive/montazhnye-krany-elektrostanciy/montazhnye-krany-109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085" y="453881"/>
            <a:ext cx="5218167" cy="57494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6981245" y="899153"/>
            <a:ext cx="4389120" cy="4241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elektor</a:t>
            </a: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korpusida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assimetrik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differensial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4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36 m / min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oshirishingiz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28 m / min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785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6792" y="612298"/>
            <a:ext cx="10137913" cy="5438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korpusi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qopqog'i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CT 3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yasalgan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 CT 35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po’latdan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CT 3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po’latdan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shesterna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CT 50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минораларини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вали вертикал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жойлашган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двигателлар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цилиндрик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червякли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планетар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редукторлардан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иборат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механизмлар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Буриш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механизми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погонали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двигатели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узилганда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автоматик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тушади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погонали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колодкани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шкивга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навбат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бошкарилувчи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типида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тормозлар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ёрдамида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тормозланади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lebyodkasidan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lebyodkasii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o'rashning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sig'imi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farqlanadi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kichraytirish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tezlashish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to'satdan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detallarga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sezilarli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inertsial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PVL-182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uzatiladigan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moment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rostlanadiki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45 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25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tezlashishi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sekinlashishi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15-35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soniyadan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bo'lmasligi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tezlashuv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soniyadan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mufti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272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76794" y="470027"/>
            <a:ext cx="1025718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haddan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shamol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shamol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shamol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aytib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o'tilganidek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BK-1425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sakkizta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To'rtta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portal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qo'llab-quvvatlovchi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aravalardan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MT-21-6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(L = 43,56)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juft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silindrsimon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tishli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shesterna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 = 3,33)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mufta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kasnagida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poyafzal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Рисунок 14" descr="https://forca.ru/images/knigi/archive/montazhnye-krany-elektrostanciy/montazhnye-krany-1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63" y="3188473"/>
            <a:ext cx="3116887" cy="342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082643" y="4305922"/>
            <a:ext cx="614725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93-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BK-1425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kranining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harakatlantiruvchi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aravachasi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mexanizmining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kinematik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diagrammasi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U—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barabanli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lebyodka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PVL-182;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-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diametri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5040 mm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burilish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aylanasi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po’lat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 -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tortish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moslamasi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1 -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motor; 2 -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3 -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reduktor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4 –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ochiq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tishli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uzatma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; 5 –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aylanuvchi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88888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g'ildiraklar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3770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1599</Words>
  <Application>Microsoft Office PowerPoint</Application>
  <PresentationFormat>Широкоэкранный</PresentationFormat>
  <Paragraphs>32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                   Mavzu 12. MINORASI BURILADIGAN MINORALI KRANLAR.  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Mavzu 12. MINORASI BURILADIGAN MINORALI KRANLAR.       </dc:title>
  <dc:creator>Исматилло ака</dc:creator>
  <cp:lastModifiedBy>Исматилло ака</cp:lastModifiedBy>
  <cp:revision>13</cp:revision>
  <dcterms:created xsi:type="dcterms:W3CDTF">2022-02-28T05:51:40Z</dcterms:created>
  <dcterms:modified xsi:type="dcterms:W3CDTF">2022-08-25T12:16:04Z</dcterms:modified>
</cp:coreProperties>
</file>