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21BD1-D41C-446D-AE7B-E0075CF4DF78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A5BD8-BA63-4B96-B1B3-053D121637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580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A5BD8-BA63-4B96-B1B3-053D121637E3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562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DB64-56A2-4949-9E6E-7D4D2DDC4158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59C5-A40E-4A0E-B265-D8D8750961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07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DB64-56A2-4949-9E6E-7D4D2DDC4158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59C5-A40E-4A0E-B265-D8D8750961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66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DB64-56A2-4949-9E6E-7D4D2DDC4158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59C5-A40E-4A0E-B265-D8D8750961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21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DB64-56A2-4949-9E6E-7D4D2DDC4158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59C5-A40E-4A0E-B265-D8D8750961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474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DB64-56A2-4949-9E6E-7D4D2DDC4158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59C5-A40E-4A0E-B265-D8D8750961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03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DB64-56A2-4949-9E6E-7D4D2DDC4158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59C5-A40E-4A0E-B265-D8D8750961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81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DB64-56A2-4949-9E6E-7D4D2DDC4158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59C5-A40E-4A0E-B265-D8D8750961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902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DB64-56A2-4949-9E6E-7D4D2DDC4158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59C5-A40E-4A0E-B265-D8D8750961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524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DB64-56A2-4949-9E6E-7D4D2DDC4158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59C5-A40E-4A0E-B265-D8D8750961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128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DB64-56A2-4949-9E6E-7D4D2DDC4158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59C5-A40E-4A0E-B265-D8D8750961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51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4DB64-56A2-4949-9E6E-7D4D2DDC4158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959C5-A40E-4A0E-B265-D8D8750961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32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4DB64-56A2-4949-9E6E-7D4D2DDC4158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959C5-A40E-4A0E-B265-D8D8750961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35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9659" y="644055"/>
            <a:ext cx="9144000" cy="2011681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MINORA KRANLARINI YUK BILAN RELS BO'YLAB HARAKATLANTIRISH</a:t>
            </a:r>
            <a:r>
              <a:rPr lang="en-US" b="1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Harakatlanish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imkoniyatiga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ko‘ra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minorali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Harakatlantirish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aravalarini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ishlashi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cheklovchi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qurilmalarni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qo’llanishi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Qurilish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minorali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kranlarini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yo’lini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qurish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506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3" descr="Башенный кран жилищное картинки, стоковые фото Башенный кран жилищное |  Depositpho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344" y="2843784"/>
            <a:ext cx="5013960" cy="3551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Рисунок 10" descr="Опорные крепления башенных кранов (пристежки, связи, тяги, рамки) -  заказать изготовление и монтаж у завода металлоконструкции Арес по низким  ценам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928" y="2843785"/>
            <a:ext cx="5257800" cy="35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847344" y="450943"/>
            <a:ext cx="10259568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 KRANLARINI BINOGA BOG'LASH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sharoitlariga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rioya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imkoniyatini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to’g’ri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konstruktiv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alt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statsionar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mobil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–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aylanuvchan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aylanmaydigan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8961120" y="6014466"/>
            <a:ext cx="4291584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441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496" y="411448"/>
            <a:ext cx="10991088" cy="5668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qo'zg'almas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og‘irlikning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joylashuvi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–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gabarit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o‘lchamlari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yo‘li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xarakterlanadi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o'zaro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bog'lanishi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o'lchamlari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koleyasining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o'lchovi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olinishi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inshoot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o'rtasidagi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maydonchasidagi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o'rtasidagi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Tuproqli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konturi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jumladan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masofalar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narsalar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sathidan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platformalaridan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2000 mm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700 mm, 2000 mm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400 mm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seksiyasi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vertical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holatidan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bo'lganligi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800 mm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deb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ko'ndalang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6,5 ​​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12,5 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848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7" descr="Подкрановые пути: ремонт, нивелировка, мостовых кранов, рихтовка, монтаж,  крепление рельс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596896"/>
            <a:ext cx="5660136" cy="330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Рисунок 4" descr="435123B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" y="2596897"/>
            <a:ext cx="4846320" cy="330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097280" y="699374"/>
            <a:ext cx="10387584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bo’ylama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yo’nalishda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ob'ektining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rejalashtirilgan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uzoqga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etkazib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favqulotda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joylarigacha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minimal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25 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bo’lmasligi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457200" y="3886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060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97864" y="246221"/>
            <a:ext cx="9966960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Agar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maydonchasining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sharoitida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bo'lakka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(12,5 m)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qattiq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poydevorga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Temir-beton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plitalar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bo’lagiga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statsionar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Qattiq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poydevorni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25 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bo'g'iniga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qurayotgan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deb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statsionar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fuqarolik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karkaslarini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atrofidagi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to'siqning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0,8-1,2 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chiziq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joy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3" name="Рисунок 9" descr="787444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832" y="3538728"/>
            <a:ext cx="6071616" cy="2920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78992" y="40359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486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6448" y="116370"/>
            <a:ext cx="10575235" cy="336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konstruksiyasini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dagi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imkoniyatiga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bo‘linadi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Turg‘un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bo’lmaydi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ko'pincha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tuzilmalari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ko’pincha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qurayotgan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poydevoriga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olmaydi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Ammo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mobil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solishtirganda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tannarxi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arzonroq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osonroq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88" name="Picture 16" descr="башенный кран - Сток картинки - i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294" y="3067396"/>
            <a:ext cx="6281530" cy="373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299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2108" y="480627"/>
            <a:ext cx="10098156" cy="239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tarqalgan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varianti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Reylisli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yollar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operator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Shu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vaqti-vaqti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nuqsonlarni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bartaraf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barqarorligi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to'g'ridan-to'g'ri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yotqizilganiga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ekanligiga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Ходовая тележка башенного крана Запчасти купить Б/У в Челябинске по цене 45  000 руб. - Биржа оборудования ProСтан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41" y="3185278"/>
            <a:ext cx="3231681" cy="3223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Рельсовые башенные краны - особенности, типы, конструкц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438" y="2743200"/>
            <a:ext cx="5852160" cy="366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26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1519" y="737233"/>
            <a:ext cx="10599089" cy="172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Ko'pgina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o'ziyurar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yugurish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tushadigan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yuklanishni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taqsimlash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muvozanatlashtirilgan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To'rt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Sakkiz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alohida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yuritmalar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Башенный кран КБ-405: технические характеристики и устройство | Все о  спецтехник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108" y="2459884"/>
            <a:ext cx="8754386" cy="4171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822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3670" y="427435"/>
            <a:ext cx="10288988" cy="2784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Yetaklovchi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aravachalar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qochilishiga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qochilishiga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shamol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qo'ymaslik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saqlagich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chizig'idan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dirty="0" smtClean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harakatni</a:t>
            </a:r>
            <a:r>
              <a:rPr lang="en-US" dirty="0" smtClean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cheklovchi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qurilmasi</a:t>
            </a:r>
            <a:r>
              <a:rPr lang="en-US" dirty="0" smtClean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yurgizuvchi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trolleybusga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o'rnatilgan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chegara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yo'liga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o'rnatilgan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o'lchagich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to'xtash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shaklidagi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ajratish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moslamasidan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iborat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ko'rsatilgan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yo'nalishda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qilganda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chegara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o'chirgich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dastagi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moslamasi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buriladi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buning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natijasida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kalitning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kontaktlari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zanjirini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o’chiradi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521677" y="3616426"/>
            <a:ext cx="312512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69. 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cheklagichi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Рисунок 2" descr="http://stroy-technics.ru/gallery/stroitelnii_bashenii_krani/image_6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204" y="3371353"/>
            <a:ext cx="5184251" cy="276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052805" y="4264669"/>
            <a:ext cx="44076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o’chiruvchi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to’siq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1, 3 —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Yo’lning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oxiridagi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o’chirgichlar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 —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линейка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4 —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tirgakli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to’siq</a:t>
            </a: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035441" y="3584059"/>
            <a:ext cx="31951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US" altLang="ru-RU" sz="1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ajratuvchi</a:t>
            </a:r>
            <a:r>
              <a:rPr lang="en-US" altLang="ru-RU" sz="1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1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lineyka</a:t>
            </a:r>
            <a:r>
              <a:rPr lang="en-US" altLang="ru-RU" sz="1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1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219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7688" y="396230"/>
            <a:ext cx="101878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moslamasining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tuzilishi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chegara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kalitining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turiga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bog'liq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bo’ladi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Ajratuvchi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o‘chirgich</a:t>
            </a:r>
            <a:r>
              <a:rPr lang="en-US" dirty="0" smtClean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KU-701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cheklovli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ishlatiladi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ta'siri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ostida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moslamasi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holatidan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chiqarilgandan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so'ng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holatga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qaytadi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smtClean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Ajratish</a:t>
            </a:r>
            <a:r>
              <a:rPr lang="en-US" dirty="0" smtClean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to'xtatuvchisi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qaytarib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berilmaydigan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qurilma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birga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ishlatiladi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Ushbu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kalitning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dastagi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uchta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holatda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bo'lishi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ishlaydigan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ikkitasi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o'chirilgan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Tutqich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o'chirilgan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holatga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aylanadi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to'xtash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yordamida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orqaga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qilganda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holatiga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qaytadi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cheklovchilarini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ishga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</a:t>
            </a:r>
            <a:r>
              <a:rPr lang="en-US" dirty="0" smtClean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moslamasi</a:t>
            </a:r>
            <a:r>
              <a:rPr lang="en-US" dirty="0" smtClean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o'chirish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o'lchagichlari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to'xtash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joylariga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o’rnatilgan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to’siqlardan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iborat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VU-250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cheklagichi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ko'pincha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KB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kranlarida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to'xtash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joylarida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o'rnatiladi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ularning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aravachalarining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harakatlanuvchi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g'ildiraklari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oldida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g'ildiraklar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ostiga</a:t>
            </a:r>
            <a:r>
              <a:rPr lang="en-US" dirty="0" smtClean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begona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narsalarning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kirib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kelishiga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qo'ymaslik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qo'riqchilar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o'rnatilishi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Qo'riqlash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plitalari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temir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orasidagi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eng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katta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bo'shliq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 mm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oshmasligi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146" name="Picture 2" descr="Презентация на тему: &quot;Доклад на тему: Обзор башенных кранов Министерство  образования и науки Российской Федерации Федеральное государственное  бюджетное образовательное учреждение.&quot;. Скачать бесплатно и без регистрации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332" y="3810000"/>
            <a:ext cx="9356941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3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46173" y="537366"/>
            <a:ext cx="9969387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(trolleybus)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yaqinlashganda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to'xtash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bir-biriga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ta'sir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oqibatlarini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yumshatish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buferlar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Elastik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ru-RU" sz="2000" dirty="0" smtClean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elastic </a:t>
            </a:r>
            <a:r>
              <a:rPr lang="en-US" altLang="ru-RU" sz="2000" dirty="0" err="1" smtClean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tamponlar</a:t>
            </a:r>
            <a:r>
              <a:rPr lang="en-US" altLang="ru-RU" sz="2000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prujinali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prujinali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gidravlik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konstruktsiyasiga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trolleybus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ramkasiga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Oxirgi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prujinali</a:t>
            </a:r>
            <a:r>
              <a:rPr lang="en-US" altLang="ru-RU" sz="2000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altLang="ru-RU" sz="2000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gidravlik</a:t>
            </a:r>
            <a:r>
              <a:rPr lang="en-US" altLang="ru-RU" sz="2000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tamponlar</a:t>
            </a:r>
            <a:r>
              <a:rPr lang="en-US" altLang="ru-RU" sz="2000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tezligida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og'ir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qo'llaniladi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Monolitik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kauchuk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elastik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tampon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elastik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(54-rasm).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Yaqinda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elastik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tamponlarda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kauchuk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polimer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element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" name="Рисунок 1" descr="https://i0.wp.com/stroy-technics.ru/gallery/mostovye-krany-jekspluatacija/image_5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283" y="3010237"/>
            <a:ext cx="5093094" cy="3431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436581" y="4552757"/>
            <a:ext cx="4933444" cy="830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 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Elastik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bufer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1-elastik element, 2-qopqoq, 3-fiksator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murvatlari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775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2251" y="247187"/>
            <a:ext cx="11012556" cy="447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mobil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o'ziyurar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element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barqaror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to’g’ri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e'tibor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kerakli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to’g’ri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qatlam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tirgaklar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tagiga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yog’och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beton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shpallar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o’rnatiladi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Рельсовые башенные краны - особенности, типы, конструкция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161" y="2779776"/>
            <a:ext cx="8129016" cy="38496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051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2688" y="349805"/>
            <a:ext cx="10771632" cy="60020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o’ziga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qabul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muntazam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nosozliklar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nuqsonlarini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geometrik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standartlarga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voltli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amperli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ta’minlangan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mobil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yodda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qo’ygan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xatolik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baxtsiz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hodisalarga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avariyalarga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yo’nalishini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yo’nalishga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o’zgartirishda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konduktorni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keltirishi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tomonga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Agar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qilinmasa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avariyalarga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 схема заземления крановых путей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126" y="1947672"/>
            <a:ext cx="4914900" cy="27157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26654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1368</Words>
  <Application>Microsoft Office PowerPoint</Application>
  <PresentationFormat>Широкоэкранный</PresentationFormat>
  <Paragraphs>46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            Mavzu 11. MINORA KRANLARINI YUK BILAN RELS BO'YLAB HARAKATLANTIRISH.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Mavzu 11. MINORA KRANLARINI YUK BILAN RELS BO'YLAB HARAKATLANTIRISH. </dc:title>
  <dc:creator>Исматилло ака</dc:creator>
  <cp:lastModifiedBy>Исматилло ака</cp:lastModifiedBy>
  <cp:revision>25</cp:revision>
  <dcterms:created xsi:type="dcterms:W3CDTF">2022-02-23T03:35:30Z</dcterms:created>
  <dcterms:modified xsi:type="dcterms:W3CDTF">2022-08-24T10:10:09Z</dcterms:modified>
</cp:coreProperties>
</file>