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FBB-FB18-498A-950C-0AD9F08A20D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6D8D-2D32-4E68-931F-E01B9BAC1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45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FBB-FB18-498A-950C-0AD9F08A20D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6D8D-2D32-4E68-931F-E01B9BAC1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6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FBB-FB18-498A-950C-0AD9F08A20D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6D8D-2D32-4E68-931F-E01B9BAC1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81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FBB-FB18-498A-950C-0AD9F08A20D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6D8D-2D32-4E68-931F-E01B9BAC1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66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FBB-FB18-498A-950C-0AD9F08A20D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6D8D-2D32-4E68-931F-E01B9BAC1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553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FBB-FB18-498A-950C-0AD9F08A20D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6D8D-2D32-4E68-931F-E01B9BAC1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29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FBB-FB18-498A-950C-0AD9F08A20D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6D8D-2D32-4E68-931F-E01B9BAC1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69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FBB-FB18-498A-950C-0AD9F08A20D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6D8D-2D32-4E68-931F-E01B9BAC1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83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FBB-FB18-498A-950C-0AD9F08A20D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6D8D-2D32-4E68-931F-E01B9BAC1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21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FBB-FB18-498A-950C-0AD9F08A20D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6D8D-2D32-4E68-931F-E01B9BAC1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39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FBB-FB18-498A-950C-0AD9F08A20D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6D8D-2D32-4E68-931F-E01B9BAC1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86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37FBB-FB18-498A-950C-0AD9F08A20D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B6D8D-2D32-4E68-931F-E01B9BAC1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51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avtokrany.guru/wp-content/uploads/2018/03/Ustrojstvo-bashennogo-krana-1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77079"/>
            <a:ext cx="9144000" cy="211504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MINORA KRANLARIDA YUKLI STRELANI BURISH.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386" y="4071165"/>
            <a:ext cx="9144000" cy="1655762"/>
          </a:xfrm>
        </p:spPr>
        <p:txBody>
          <a:bodyPr/>
          <a:lstStyle/>
          <a:p>
            <a:pPr algn="l"/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1. 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Ko'taruvchi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to'sinli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bomlar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Maxsus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gusikning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o’rnatilishi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Yuk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tashuvchi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trolleybusning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harakatlanishi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Strelaning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tuzilishi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646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798767" y="587828"/>
            <a:ext cx="1611076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Рисунок 233" descr="Устройство башенного крана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178" y="515169"/>
            <a:ext cx="6583789" cy="589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798767" y="3763187"/>
            <a:ext cx="161107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23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0424" y="804063"/>
            <a:ext cx="10403633" cy="476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bumli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kranlarga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zgartirish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rsatgichi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kranshteynga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tortqidan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lga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gradusli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shkala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zgarishini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ko'rsatadi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Cheklovchi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uzunligini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o'zgartirish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bomli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ko'rsatkichlari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trolleyining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joylashuvi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ko'rsatkichlari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barabanning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aylanishlar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ko'rsatkichiga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o'xshash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tarzda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joylashtirilgan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selsinlar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ko'rsatkichi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og’ish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cheklovchisi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(yuk trolleybus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oxirgiga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yaqinlashgunga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qadar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trolleybus)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jo'nash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cheklovi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odatda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BU-250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zanjirli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cheklovchi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yaqinlashganga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cheklovchilar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trolleybus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bo'shliq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200 mm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qolganda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478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3061" y="706878"/>
            <a:ext cx="10814180" cy="3055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organlaridan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ildirish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yuklarning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manyovrli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polistpast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tekislikda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qattiq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diametrli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po’lat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metal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tortrqilardan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nechta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nechta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nuqtalardan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zarur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30 °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Koʻtarish krani - Vikipediy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Koʻtarish krani - Vikipediy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4" name="Picture 20" descr="Koʻtarish krani - Vikipediy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288" y="3359020"/>
            <a:ext cx="5237519" cy="3349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Minora krani, narhi 0 so'm, sotuvchi ИП CAMELWAY CHINA, O'zbekiston,  Toshkent shahrida sotib oling - suratlar va sharxlar Glotr.uz 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018" y="3359020"/>
            <a:ext cx="5301312" cy="3261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731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5698" y="735800"/>
            <a:ext cx="10524931" cy="6090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Bazi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holatlarda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aravachasi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hollarda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Ko'ndalang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kesimli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strelalar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uchburchak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to'rtburchak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kvadrat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shaklida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bomlar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yuk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trolleybusini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bir-biridan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farq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strelaning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tavrli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to'rtburchaklar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kesimli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o'qning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ko’rsatgichrlarga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ko’taruvchi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strelali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qulochi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yuk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balandlik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yuk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qobiliyati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to'sinli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jihozlangan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kranlarga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qaraganda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15 ... 20%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engilroq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qulochini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qisqartirganda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yuqoriroq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qobiliyatiga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qurilish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maydonlarida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yaxshi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manevr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qilishi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chiqarishda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texnologik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jihatdan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ilg'or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qo’llaniladi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o'rnatish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qulayligi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ajralib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To'sinli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bomli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kranlardan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farqli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o'laroq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ko'taruvchi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bomli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kranlarning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mavjud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amchiliklari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yuk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ilgagi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qulochini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o'zgartirganda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yukning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gorizontal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harakatlantirishning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imkoni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yo'qligi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Strela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qulochini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o'zgartirganda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harakatining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notekis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gorizontal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tezligi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ko'rsatish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maydonining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kichikligi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minorasiga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yaqinlashtirib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bo'lmaydi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to’sinli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strelalilarda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yuk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trolleybusi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uzunligi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harakatlanishi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89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9714" y="314814"/>
            <a:ext cx="10963469" cy="3771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o'lchamli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guruhlardagi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o'lchamli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guruhlardagi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5-o'lchamdagi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bo’yicha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30 °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,  6-o'lchamdagi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bo’yicha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shakildagi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ko’tarish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strelasini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uzinligini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maqsadida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gusik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deb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ataluvchi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uzunlikdagi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qo'shimcha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strelalar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o’rnatriladi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To’sinli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strelali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bosh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qismidagi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seksiya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paytida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gorizontal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 °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burchak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egilib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o'rnatilishi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yuk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aravachasi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harakatlanishi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Sharnirli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birikmali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strelalardan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balandligidagini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qulochini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diapozonda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o’zgartirish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imkonini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/>
          </a:p>
        </p:txBody>
      </p:sp>
      <p:pic>
        <p:nvPicPr>
          <p:cNvPr id="3" name="Рисунок 2" descr="Верхнеповоротные краны flat-top от  испанской компании Linden Comansa хорошо знакомы нашим строителям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336" y="3847821"/>
            <a:ext cx="5353050" cy="2633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Краны КБ-405 башенные краны КБ-405 с объекта б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62" y="3847821"/>
            <a:ext cx="4994923" cy="2648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759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54359" y="276274"/>
            <a:ext cx="1054359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borishini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360 °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mobil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birdaniga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birlashtirilishi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masalan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o’zgaruvchan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220/380 V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motorli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elektrodvigatellar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(3.16-rasm, a)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3.16, b) 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3" name="Рисунок 2" descr="http://stroy-technics.ru/gallery/machines_osnovi_avtomatizacii/image3_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5" y="2452255"/>
            <a:ext cx="9069355" cy="4331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759820" y="4541163"/>
            <a:ext cx="231399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3.16.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kranlarining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parametrlari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-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aylanuvchi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6 -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aylanadigan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bosh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452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5069" y="312325"/>
            <a:ext cx="10580914" cy="6327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manevrli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bo'g'imli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sharnir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birikmali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(3.16-rasm, 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ildiruvchi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bosh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nisbatan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vertikal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tekislikda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polistpasti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o'zgartiriladi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(3.16-rasm, b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kamarlari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harakatlanayotganda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trolleybus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Bo'g'imli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bo'g'imli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gusik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bo'g'imli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bosh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ikkinchi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o'zgartiriladi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Таянч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буриш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курилмаси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ТБК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минорали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кранларда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уларнинг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буриладиган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кисмини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бурилмайдиган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кисмига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бириктириш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айланишини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таъминлаш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учун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хизмат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килади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Катта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юк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моментига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кранларда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икки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каторли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роликли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золдирли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хамда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комбинациялашган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золдир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роликли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таянч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буриш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курилмалари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ишлатилади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Стрелани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буриш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тишли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узатмалар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оркали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буриш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механизми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ёрдамида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бажарилади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ТБК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минораси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бурилмайдиган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кранларда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юкорига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минораси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буриладиган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кранларда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пастга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жойлаштирилади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Буриш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платформаси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минорали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краннинг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пастки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кисмига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жойлашган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булиб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таянч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буриш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курилмаси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оркали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краннинг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юриш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кисми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билан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богланади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Буриш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платформасига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минора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ушлаб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турувчи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тиргаклар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краннинг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механизмлари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электроаппаратлар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посангилар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махкамланган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стойкалар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урнатилади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Посанги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массаси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белгиланган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темир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бетонлардан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иборат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буриш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платформасига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тикланиб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унга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махкамлаб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куйилади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8885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1804" y="599343"/>
            <a:ext cx="10823510" cy="5130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Хозирги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замон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минораси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айланмайдиган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кранларнинг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юкори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кисмига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жойлашган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платформаси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текис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рамадан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иборат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булиб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таянч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курилмаси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оркали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минора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богланган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Платформада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карама-карши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томондан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платформасига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шарнирли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махкамланган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стрела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посанги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консолини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тортиб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ушлаб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турувчи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каллак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урнатилган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Балка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стрелали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кранларда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юкни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горизонтал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буйлаб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кузгатиш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учун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пастки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кисмига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канатига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мулжаллаб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иккита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блок,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юкори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кисмига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эса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таянч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катоклар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жойлаштирилган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аравачалари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кулланади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Аравачанинг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стрела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буйлаб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кузгалиши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чигир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ёрдамида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бажарилади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Бунинг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учун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чигир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барабанидан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канатнинг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чиккан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булиб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улар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аравачанинг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орка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томонларига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махкамланган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Минорали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кранларнинг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харакатлари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стрела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чигирлари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кулочни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узгартириш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харакатлантириш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механизмлари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ёрдамида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бажарилади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Уларнинг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чигирлари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асосан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юритмали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булади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Схемаларда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тезликли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 куп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тезликка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дифференциалли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чигирлар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узатмалар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кутисига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чигирлар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учраши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мумкин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Балкали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стрела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буйлаб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аравачасини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харакатлантириш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учун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аравачали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чигирлар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хизмат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килади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уларни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стрелали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чигирларникига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ухшаган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схемада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цилиндрик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червякли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редукторлар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куллаб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тайёрланади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Кран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минораларини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механизмлари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асосан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вали вертикал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жойлашган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двигателлар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цилиндрик,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червякли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планетар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редукторлардан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иборат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механизми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погонали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двигатели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узилганда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автоматик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холда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ишга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тушади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погонали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колодкани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шкивга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навбат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босади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бошкарилувчи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типида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тормозлар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ёрдамида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тормозланади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975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750490" y="411480"/>
            <a:ext cx="244151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Рисунок 1" descr="http://uz.denemetr.com/tw_files2/urls_8/85/d-84273/7z-docs/1_html_7ce402d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163" y="286969"/>
            <a:ext cx="7371184" cy="350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 flipH="1">
            <a:off x="755780" y="3254484"/>
            <a:ext cx="10804848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КБ – 403А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маркали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минорали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кран модели.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Бурилиш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платформаси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таянч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бурилиш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қурилмаси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орқали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таянч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рамаси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билан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боғланган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диагонал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равишда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жойлашган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флюгерлар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мавжуд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бўлиб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уларнинг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учи шарнир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орқали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таянч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рамасига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иккинчи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учи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эса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юриш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аравачалари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билан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боғланган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Буриш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платформасида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юк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стрела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чиғирлари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буриш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механизми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посанги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жихозлар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шкафи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жойлашган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Кран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минораси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трубалардан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тайёрланаган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Минора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каллак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юқориги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секция,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иккита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оралиқ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секция, портал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ҳаракатланувчи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обоймадан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иборат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691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99797" y="367854"/>
            <a:ext cx="1053426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Минора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секциялари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уланиши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винтлар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ёрдамида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амалга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оширилиб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минора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чиқарилганда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йўналтирилувчи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роликлар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бўйлаб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ҳаракатланади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Минора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буриш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платформаси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билан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шарнир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ёрдамида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боғланган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фермалар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билан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боғланган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таянчлар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билан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вертикал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холатда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ушлаб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туради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Стрела 4 балка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турда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тайёрланган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бўлиб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подвинали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секцияли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юк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аравачаси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қиррали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ферма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остки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йўналтирувчилари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бўйлаб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ҳаракатланади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Стрела бош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ўзак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қисмлардан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иборат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бўлган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секциялардан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иборат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Стреланинг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ўзак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қисмида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аравача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лебедкаси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ўрнатилган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Стрела минора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билан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шарнирли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боғланган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Кран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илгак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осмали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га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эга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бўлиб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унга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турли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хил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юклар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осилади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Минорали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кранда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четки электрик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сақловчи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қурилмалар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мавжуд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кран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моделининг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рельс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бўйича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ҳаракатини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чекловчи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қурилмалар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юк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кўтарувчанликли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чекловчи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қурилма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юк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оғирлиги12.5 Н дан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ошганда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ишга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тушади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юк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кўтариш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баландигини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чекловчи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қурилма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минора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чиқишини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чекловчи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қурилма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стрела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кўтарилиш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баландлигини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чекловчи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қурилма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горизонтал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ҳолатга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нисбатан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Рисунок 3" descr="http://uz.denemetr.com/tw_files2/urls_8/85/d-84273/7z-docs/1_html_467ae85b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110" y="3974841"/>
            <a:ext cx="29527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83772" y="5076835"/>
            <a:ext cx="635414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кўтарилиш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имкониятини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беради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минора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бурилишини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чекловчи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қурилма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стрела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бўйлаб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аравача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ҳаракатини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чекловчи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қурилма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767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1518</Words>
  <Application>Microsoft Office PowerPoint</Application>
  <PresentationFormat>Широкоэкранный</PresentationFormat>
  <Paragraphs>36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 Mavzu 10. MINORA KRANLARIDA YUKLI STRELANI BURISH.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Mavzu 10. MINORA KRANLARIDA YUKLI STRELANI BURISH.  </dc:title>
  <dc:creator>Исматилло ака</dc:creator>
  <cp:lastModifiedBy>Исматилло ака</cp:lastModifiedBy>
  <cp:revision>14</cp:revision>
  <dcterms:created xsi:type="dcterms:W3CDTF">2022-02-22T03:34:10Z</dcterms:created>
  <dcterms:modified xsi:type="dcterms:W3CDTF">2022-05-25T06:54:32Z</dcterms:modified>
</cp:coreProperties>
</file>