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B3AE-D7B9-4636-8075-E7D1E8A7DDDF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F65E-CC99-45EC-954A-BD074FF14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673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B3AE-D7B9-4636-8075-E7D1E8A7DDDF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F65E-CC99-45EC-954A-BD074FF14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14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B3AE-D7B9-4636-8075-E7D1E8A7DDDF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F65E-CC99-45EC-954A-BD074FF14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73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B3AE-D7B9-4636-8075-E7D1E8A7DDDF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F65E-CC99-45EC-954A-BD074FF14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546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B3AE-D7B9-4636-8075-E7D1E8A7DDDF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F65E-CC99-45EC-954A-BD074FF14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402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B3AE-D7B9-4636-8075-E7D1E8A7DDDF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F65E-CC99-45EC-954A-BD074FF14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708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B3AE-D7B9-4636-8075-E7D1E8A7DDDF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F65E-CC99-45EC-954A-BD074FF14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42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B3AE-D7B9-4636-8075-E7D1E8A7DDDF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F65E-CC99-45EC-954A-BD074FF14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650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B3AE-D7B9-4636-8075-E7D1E8A7DDDF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F65E-CC99-45EC-954A-BD074FF14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824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B3AE-D7B9-4636-8075-E7D1E8A7DDDF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F65E-CC99-45EC-954A-BD074FF14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245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B3AE-D7B9-4636-8075-E7D1E8A7DDDF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F65E-CC99-45EC-954A-BD074FF14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408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DB3AE-D7B9-4636-8075-E7D1E8A7DDDF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9F65E-CC99-45EC-954A-BD074FF141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227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68545"/>
          </a:xfrm>
        </p:spPr>
        <p:txBody>
          <a:bodyPr>
            <a:norm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9: MINORA KRANLARIDA STRELA QULOCHINI O‘ZGARTIRISH.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74142" y="4087068"/>
            <a:ext cx="9144000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1. 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konstruktsiyalari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elementlari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ishchi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Yuk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trolleybusining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harakati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Strelali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kranlarning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ko’rsatkichlari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3344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7523" y="387443"/>
            <a:ext cx="10137913" cy="5803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arqonning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tenglashtiruvchi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qarama-qarshi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tomondan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Yuk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lebyodkasi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ko'tarilgan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ilgakli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oboyma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boshiga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suyangandan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barabanining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keyingi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aylanishi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tenglashtiruvchi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barabanining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aylanishiga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majbur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Shu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o'raladi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ko'tarilishiga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olib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teskari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tartibda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bajariladi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Tenglashtiruvchi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kerakli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murvat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kuchukcha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Agar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kuchukcha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boshqariladigan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qilib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qo'yilgan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kabinadan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chiqmasdan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o'zgartirishi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Biroq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to'g'ridan-to'g'ri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bo'shatish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xavfsizroqdir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Zamonaviy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strelali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sanoat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maydonchalarida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qurishda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gaz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neft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quvurlarini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yotqizishda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operatsiyalarini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bajarishda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avariya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bajrtaraf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etishda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faol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398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что такое вылет стрелы кран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702" y="322249"/>
            <a:ext cx="8150087" cy="318427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791154" y="3506525"/>
            <a:ext cx="10257182" cy="3158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ko’rsatkichlarilari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12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tonnadan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250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tonnaga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toifa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nechta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ko'rsatkichlarni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xususan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o’zgarishi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parametrlar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qanchalik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shunchalik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sinfdagi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jib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Nishablik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burchaklari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- 1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gradus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(portal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gradusgacha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152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33480" y="391194"/>
            <a:ext cx="10824446" cy="190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burchagi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qanchalik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texnikadan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qulayroqdir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massasi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jihatdan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tanlangan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shassiga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bortga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Mashinaning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qanchalik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shunchalik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og'irroq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diapazoni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30 t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80 t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yetishi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21" name="Рисунок 3" descr="что такое вылет стрелы кран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1390" y="2055377"/>
            <a:ext cx="7374373" cy="3441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930585" y="5134025"/>
            <a:ext cx="11767168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siljitish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bumlarda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vertikal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nishab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burchagini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kamaytirish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siljitiladi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Konstruktiv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xususiyatlaridan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chiqqan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o'xshash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modifikatsiyaga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turlardagi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engilroq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59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5455" y="862255"/>
            <a:ext cx="10583352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Qattiq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bum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sikli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davomida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doimiy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uzinligi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farq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siljishi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odatda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qavatli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maydonchalarida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o'zlarining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xususiyatlarida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farqlanadi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tanlashda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e'tiborga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olinishi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maksimal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 U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o'qidan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o'qiga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qadar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Tabiiyki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kranda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kichik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bo'ladi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qulochiniong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ortishi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kamayib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borayveradi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klran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qulochini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o’zgarishiga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qarab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qobiliyatini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kamayishini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nazarga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olgan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hjolda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krandan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Ilgakning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U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ko’tarilganiga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Tabiiyki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ko'tarilishiga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bog'liq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6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5" name="Рисунок 8" descr="Башенный кран Liebherr 154EC-H за 1000 руб. - Тиу.ру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8355" y="2485306"/>
            <a:ext cx="9167854" cy="3979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134785" y="501757"/>
            <a:ext cx="1019582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sanoatining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xususiyatlari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bo'lmagan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ko'pchilik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odamlar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uzunligidan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qanday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farq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bilishmaydi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Biroq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ba'zi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ekanligini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qiymatini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mustaqil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zarur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o'qini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markazigacha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anglatadi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qiymat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38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29891" y="270492"/>
            <a:ext cx="10599499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o‘rnatilish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  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yurgizuvchi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qurilmasining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bo‘yicha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sinflarga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bo‘linadi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 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o‘zgartirish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kumimoji="0" lang="en-US" altLang="ru-RU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bog‘liq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ko‘targichli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bo‘linadi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  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ramasi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portal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bo’ylab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muvozanatlovchi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konsol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kallagiga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sharnirli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tortqi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Muvozanatlovchi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konsolda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chig’iri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muvozanatlovchi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siljituvchi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chig’ir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muvozanatlovchi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5" name="Рисунок 2" descr="1D49FA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381" y="2517262"/>
            <a:ext cx="6933538" cy="4091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550925" y="4127556"/>
            <a:ext cx="619580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046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1625" y="2210716"/>
            <a:ext cx="1052464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Metall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konstruktsiyalar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prokatlar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turli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fasonli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shtamplangan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profillardan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tayyorlanadi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Engil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o’rta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rejimda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ishlovchi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ko’prik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hamda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aylanma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kranlar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metall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konstruktsiyasining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asosiy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elementlari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St.3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markali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po’latlardan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tayyorlanadi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Og’ir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juda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og’ir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rejimda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ishlaydigan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kranlar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metall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konstruktsiyasi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asosiy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elementlarning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massasini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kamaytirish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maqsadida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ularni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mustahkamlikka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hisoblab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10 XSND, 1 XGSND, 15 XGSND, 10 G2SD, 09 G2DT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markali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legirlangan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po’latlardan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tayyorlanmoqda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Bunday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po’latning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korroziyaga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chidamliligi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yuqori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bo’lib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mustahkamligi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oddiy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St.3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po’latlarnikiga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nisbatan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1,5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baravar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ortiqdir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  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Metall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konstruktsiya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massasini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kamaytirish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maqsadida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yengil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metallarning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qotishmalari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alyuminiy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magniy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qotishmalari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qo’llanilmokda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Bunday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qotishmalarning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massasi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kichik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bo’lgan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holda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mexanik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mustahkamligi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korroziyaga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past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temperaturaga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chidamliligi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yuqori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3426" y="564210"/>
            <a:ext cx="1057523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Strelani</a:t>
            </a:r>
            <a:r>
              <a:rPr lang="en-US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lang="en-US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chizig’i</a:t>
            </a:r>
            <a:r>
              <a:rPr lang="en-US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bo’ylab</a:t>
            </a:r>
            <a:r>
              <a:rPr lang="en-US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 </a:t>
            </a:r>
            <a:r>
              <a:rPr lang="en-US" alt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karetkasi</a:t>
            </a:r>
            <a:r>
              <a:rPr lang="en-US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alt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ichida</a:t>
            </a:r>
            <a:r>
              <a:rPr lang="en-US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tortuvchi</a:t>
            </a:r>
            <a:r>
              <a:rPr lang="en-US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</a:t>
            </a:r>
            <a:r>
              <a:rPr lang="en-US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chig’iri</a:t>
            </a:r>
            <a:r>
              <a:rPr lang="en-US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alt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alt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Minorani</a:t>
            </a:r>
            <a:r>
              <a:rPr lang="en-US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en-US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montaj</a:t>
            </a:r>
            <a:r>
              <a:rPr lang="en-US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tutgichi</a:t>
            </a:r>
            <a:r>
              <a:rPr lang="en-US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alt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alt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en-US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karrali</a:t>
            </a:r>
            <a:r>
              <a:rPr lang="en-US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alt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to’rt</a:t>
            </a:r>
            <a:r>
              <a:rPr lang="en-US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karrali</a:t>
            </a:r>
            <a:r>
              <a:rPr lang="en-US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yuk </a:t>
            </a:r>
            <a:r>
              <a:rPr lang="en-US" alt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polispastlari</a:t>
            </a:r>
            <a:r>
              <a:rPr lang="en-US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128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47132" y="755197"/>
            <a:ext cx="10525073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ishchi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ayrim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turdagi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uskunalari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strelasi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deb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element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platformasiga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o'ziyurar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portal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shartli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toifaga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manyovrchan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o’zgartirish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alohida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(47-rasm, a).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Рисунок 6" descr="http://stroy-technics.ru/gallery/bashennye-krany-3/image_4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412" y="2971189"/>
            <a:ext cx="4327413" cy="3251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85522" y="4877467"/>
            <a:ext cx="2616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657794" y="3815637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47-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rasm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Yuk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trolleybusining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arqonli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zahirasi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altLang="ru-RU" sz="105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-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odatiy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sxema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b -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birlashtirilgan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sxema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1 - trolleybus; 2 -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vin</a:t>
            </a:r>
            <a:r>
              <a:rPr lang="en-US" alt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3 -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aylanma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</a:t>
            </a:r>
            <a:r>
              <a:rPr lang="en-US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4 - </a:t>
            </a:r>
            <a:r>
              <a:rPr lang="en-US" alt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endParaRPr lang="en-US" altLang="ru-RU" sz="2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658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65475" y="260479"/>
            <a:ext cx="10400305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joylashtirish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qulaydir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trolleybus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yaqinlashganda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burchagi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maqbul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chegarada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ba'zan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yo’naltiruvchi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shkiv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zaiflashib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qolmasligi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qo’zg’almas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Ko'pincha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o'zgarmaydi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ba'zida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bum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oshishiga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avtomatik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48-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rasmda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5" name="Рисунок 5" descr="http://stroy-technics.ru/gallery/bashennye-krany-3/image_4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199" y="2902226"/>
            <a:ext cx="4025152" cy="3427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531750" y="3786750"/>
            <a:ext cx="5119561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48-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rasm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uchida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trolleybusini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1 - trolleybus; 2 -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3 -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o'q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4 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kuchukcha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5 -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mustahkamlash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6 -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kuchukcha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kabeli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7 -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kuchukchaning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yelkasi</a:t>
            </a:r>
            <a:endParaRPr kumimoji="0" lang="en-US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156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5861" y="365020"/>
            <a:ext cx="10885336" cy="349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harakatlanayotgan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trolleybus,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yaqinlashganda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kuchukcha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trolleybus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avtomatik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bumga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ajratish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bo'shatish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yo’naltirgich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yo'nalishda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ikkinchisi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kuchukchaning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yelkasiga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taranglashish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oqibatida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bo'shatadi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Kichik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47b.rasmda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ko'rsatilgandek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saqlashdan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bitta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yo'nalishlarda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yo'nalishda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trolleybusining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harakati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paytida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bumga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ko'ndalang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,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osim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ta’sir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qiladi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Borgan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sari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bosim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ortib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Bunga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qo'ymaslik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minora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boshiga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bomning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oxiriga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mahkamlangan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ushlab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turuvchi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arqonlar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trolleybus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sifatida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ishlatiladi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endParaRPr lang="ru-RU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959750" y="3505586"/>
            <a:ext cx="396747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(49-rasm).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Рисунок 4" descr="http://stroy-technics.ru/gallery/bashennye-krany-3/image_4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95" y="4070294"/>
            <a:ext cx="4879849" cy="2219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736272" y="4155754"/>
            <a:ext cx="4668376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49 -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rasm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Harakatlanuvchi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tutib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turuvchi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arqonga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osilgan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siqilgan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bomli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trolleybus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o‘zgaradigan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1 -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2 - yuk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aravachasi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3 -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tortish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4 -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tortish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lebyodkasi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5 -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tortish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arqonini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tashuvchiga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ulash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tugun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5 -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7 –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yo’naltiruvchi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blokli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harakatlanuvchi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vagon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388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216549" y="18124"/>
            <a:ext cx="10569935" cy="406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trolleykasi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(49-rasmga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o'ralgan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bog'langan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Agar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yo'naltiruvchi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vagon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tizim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ellipsga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yaqin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yumshoq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chiziq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uchlarida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egrilik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biz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olmaymsiz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Shu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traektoriya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xavfsizroq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trolleybus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chegaradan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o’zgsartirish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tortqilar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polispastlar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gidravlik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silindrlar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tizim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avtomobil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shassisida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3" name="Рисунок 9" descr="Kran - Транспорт - OLX.u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130" y="3880237"/>
            <a:ext cx="6953720" cy="3041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238045" y="6460683"/>
            <a:ext cx="795395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577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8841" y="760413"/>
            <a:ext cx="10026595" cy="4805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Mobil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yetib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qanday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nuqtaga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yetkazilishi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ba'zida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o'zgartirish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vaqti-vaqti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ma'lum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ba'zida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tavsiya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etilmaydi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chunki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bumni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mehnat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bumni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engil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lebyodkalardan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maqsadga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muvofiqdir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qo'shimcha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lebyodkalardan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foydalanmay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lebyodkasini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bumni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uzunlikdagi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ilmoqlar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shaklida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mahkamlagichi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noqulay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 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tushirganda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tepasiga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qisqichi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joyigacha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tortilgandan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kuchukchani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qo'yib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yuborishi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bumni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312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19667" y="214582"/>
            <a:ext cx="10017940" cy="3447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qiymatda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konstruktsiyasiga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tezliklarga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o'zgartirish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alohida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balandlikdagi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o'zgarishiga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natijada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samarasiz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sarflanishiga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traektoriyasi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chiziqli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o'zgartirish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to'xtatishda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sezilarli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tebranishlari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belanchak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sodir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montaj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bajarishni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qiyinlashtiradi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o'zgartirish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kamaytirish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muvozanatlash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97" name="Рисунок 7" descr="Кран-погрузчик башенный КБМ-401ПА-40 купить от производител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819" y="3315694"/>
            <a:ext cx="7847938" cy="3212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491817" y="5581816"/>
            <a:ext cx="569409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8160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1072</TotalTime>
  <Words>1776</Words>
  <Application>Microsoft Office PowerPoint</Application>
  <PresentationFormat>Широкоэкранный</PresentationFormat>
  <Paragraphs>48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Mavzu 9: MINORA KRANLARIDA STRELA QULOCHINI O‘ZGARTIRISH.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 9: MINORA KRANLARIDA STRELA QULOCHINI O‘ZGARTIRISH. </dc:title>
  <dc:creator>Исматилло ака</dc:creator>
  <cp:lastModifiedBy>Исматилло ака</cp:lastModifiedBy>
  <cp:revision>13</cp:revision>
  <dcterms:created xsi:type="dcterms:W3CDTF">2022-02-17T12:40:13Z</dcterms:created>
  <dcterms:modified xsi:type="dcterms:W3CDTF">2022-08-22T12:25:54Z</dcterms:modified>
</cp:coreProperties>
</file>