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4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0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42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5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24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B3AE-D7B9-4636-8075-E7D1E8A7DDDF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F65E-CC99-45EC-954A-BD074FF14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22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545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9: MINORA KRANLARIDA STRELA QULOCHINI O‘ZGARTIRISH.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4142" y="4087068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konstruktsiyalari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Yuk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trolleybusining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Strelali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ko’rsatkichlari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4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523" y="387443"/>
            <a:ext cx="10137913" cy="580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tenglashtiruvchi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oboyma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suyangandan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tenglashtiruvchi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Tenglashtiruvchi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chiqmasdan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xavfsizroqdir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bajrtaraf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9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то такое вылет стрелы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702" y="322249"/>
            <a:ext cx="8150087" cy="318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91154" y="3506525"/>
            <a:ext cx="10257182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ko’rsatkichlarilari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shunchalik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sinfdagi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jib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Nishablik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(portal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5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3480" y="391194"/>
            <a:ext cx="10824446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qulayroqdir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jihatdan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shassiga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diapazoni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 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3" descr="что такое вылет стрелы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390" y="2055377"/>
            <a:ext cx="7374373" cy="34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30585" y="5134025"/>
            <a:ext cx="1176716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nishab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chiqqan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o'xshash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modifikatsiyaga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9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455" y="862255"/>
            <a:ext cx="1058335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Tabiiyki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qulochiniong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borayveradi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klran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kamayishini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hjolda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ko’tarilganiga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Tabiiyki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8" descr="Башенный кран Liebherr 154EC-H за 1000 руб. - Тиу.ру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55" y="2485306"/>
            <a:ext cx="9167854" cy="397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34785" y="501757"/>
            <a:ext cx="101958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ko'pchilik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ekanligini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mustaqil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anglatadi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9891" y="270492"/>
            <a:ext cx="1059949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o‘rnatilish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yurgizuvchi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sinflarga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bog‘liq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ko‘targichli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 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kallagiga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2" descr="1D49FA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81" y="2517262"/>
            <a:ext cx="6933538" cy="409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50925" y="4127556"/>
            <a:ext cx="61958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4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625" y="2210716"/>
            <a:ext cx="105246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prokatlar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turli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fasonli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shtamplangan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profillardan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tayyorlanadi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Engil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o’rta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rejimda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ishlovchi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hamda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aylanma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konstruktsiyasining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asosiy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elementlari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St.3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markali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po’latlardan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tayyorlanadi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Og’ir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og’ir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rejimda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ishlaydigan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konstruktsiyasi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asosiy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elementlarning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massasini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kamaytirish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maqsadida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mustahkamlikka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hisoblab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10 XSND, 1 XGSND, 15 XGSND, 10 G2SD, 09 G2DT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markali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po’latlardan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tayyorlanmoqda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po’latning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chidamliligi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mustahkamligi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oddiy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St.3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po’latlarnikiga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nisbatan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1,5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baravar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ortiqdir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massasini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kamaytirish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maqsadida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yengil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metallarning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qotishmalari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alyuminiy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magniy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qotishmalari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qo’llanilmokda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Bunday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qotishmalarning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massasi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mexanik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mustahkamligi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korroziyaga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past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temperaturaga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chidamliligi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3426" y="564210"/>
            <a:ext cx="10575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chizig’i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karetkasi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tortuvchi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tutgichi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to’rt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2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47132" y="755197"/>
            <a:ext cx="10525073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ayrim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strelasi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manyovrchan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(47-rasm, a).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6" descr="http://stroy-technics.ru/gallery/bashennye-krany-3/image_4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12" y="2971189"/>
            <a:ext cx="4327413" cy="325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5522" y="4877467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7794" y="381563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Yuk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zahirasi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altLang="ru-RU" sz="105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odatiy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b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birlashtirilgan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1 - trolleybus; 2 -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</a:t>
            </a:r>
            <a:r>
              <a:rPr lang="en-US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3 -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4 -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endParaRPr lang="en-US" altLang="ru-RU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5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65475" y="260479"/>
            <a:ext cx="1040030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maqbul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zaiflashib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48-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5" descr="http://stroy-technics.ru/gallery/bashennye-krany-3/image_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99" y="2902226"/>
            <a:ext cx="4025152" cy="342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531750" y="3786750"/>
            <a:ext cx="511956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48-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1 - trolleybus; 2 -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3 -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4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5 -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6 -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7 -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yelkasi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5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5861" y="365020"/>
            <a:ext cx="10885336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yelkasiga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taranglashish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47b.rasmda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trolleybusining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bumga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ko'ndalang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,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Borgan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sari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ortib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qo'ymaslik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oxiriga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9750" y="3505586"/>
            <a:ext cx="39674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(49-rasm).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4" descr="http://stroy-technics.ru/gallery/bashennye-krany-3/image_4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95" y="4070294"/>
            <a:ext cx="4879849" cy="22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36272" y="4155754"/>
            <a:ext cx="466837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tutib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siqilgan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o‘zgaradigan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2 - yuk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3 -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4 -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5 -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arqonini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tashuvchiga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tugun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5 -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7 –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vagon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8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16549" y="18124"/>
            <a:ext cx="10569935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trolleykasi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(49-rasmga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ellipsga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egrilik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biz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olmaymsiz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traektoriya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o’zgsartirish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silindrlar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avtomobil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shassisida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9" descr="Kran - Транспорт - OLX.u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130" y="3880237"/>
            <a:ext cx="6953720" cy="304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38045" y="6460683"/>
            <a:ext cx="795395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57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841" y="760413"/>
            <a:ext cx="10026595" cy="480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yetkazilishi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vaqti-vaqti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foydalanmay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ilmoqlar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noqulay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tepasiga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kuchukchani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yuborishi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1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9667" y="214582"/>
            <a:ext cx="1001794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samarasiz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sarflanishiga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traektoriyasi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tebranishlari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belanchak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qiyinlashtiradi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Рисунок 7" descr="Кран-погрузчик башенный КБМ-401ПА-40 купить от производи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819" y="3315694"/>
            <a:ext cx="7847938" cy="32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491817" y="5581816"/>
            <a:ext cx="569409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16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1776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Mavzu 9: MINORA KRANLARIDA STRELA QULOCHINI O‘ZGARTIRISH.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9: MINORA KRANLARIDA STRELA QULOCHINI O‘ZGARTIRISH. </dc:title>
  <dc:creator>Исматилло ака</dc:creator>
  <cp:lastModifiedBy>Исматилло ака</cp:lastModifiedBy>
  <cp:revision>13</cp:revision>
  <dcterms:created xsi:type="dcterms:W3CDTF">2022-02-17T12:40:13Z</dcterms:created>
  <dcterms:modified xsi:type="dcterms:W3CDTF">2022-08-22T12:25:54Z</dcterms:modified>
</cp:coreProperties>
</file>