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05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6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77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17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55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28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79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01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6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40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55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9264D-9103-4BEE-A7FA-414E1DE931FE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6D2E2-E41A-4DED-ACF0-D5AF7F6526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77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8. MINORA KRANLARINING ISHCHI HARAKATI YUKNI KO‘TARISH VA TUSHIRISH.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Reja:1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ishlatishda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tezligi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Kranlarda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etilgan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Boshqaruv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qurilmalaridan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Yurish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mexanizmlarning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harakatlanishini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cheklagichlaridan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0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13183" y="539264"/>
            <a:ext cx="1041090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faqatgina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to'xtatilgandan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ya'ni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o'rnatilgandagina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Faqatgina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boshqaruvchini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teskari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zudlik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tug'dirsa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asbob-uskunalar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inshootlar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ehtimoli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bo'lsagina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murojaat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69" name="Рисунок 11" descr="Запчасти башенного крана КБ-403 КБ 405 КБ408 купить по цене 50000 руб. в  Челябинске на PromPortal.Su (ID#1583230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183" y="2568272"/>
            <a:ext cx="7172076" cy="3808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149946" y="2057400"/>
            <a:ext cx="604205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436334" y="2790107"/>
            <a:ext cx="3087756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shturval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muvofiqlashtiriladi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shturvalni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o'ngga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bumlarni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o'ngga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05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2" descr="Тормозные устройства башенного крана - Запчасти для башенных кранов  Liebherr, Potain, QTZ - Продукция - KranBud-KZK.kiev.ua/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72" y="2902226"/>
            <a:ext cx="5343274" cy="337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" name="Рисунок 13" descr="Европейские тормоза кранов от официального дистрибьютора с доставкой по РФ  и СН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908" y="2973788"/>
            <a:ext cx="3656439" cy="3546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33671" y="480791"/>
            <a:ext cx="1063089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o'chirilgandan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o’chirilishi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ilingan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to'xtatuvchlar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o'z-o'zidan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to'sqinlik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70138" y="3445046"/>
            <a:ext cx="532186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70138" y="6280951"/>
            <a:ext cx="53218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389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5" descr="Тормоз колодочный ТКГ-160 с ТЭ-30 — технические характеристики, опис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110" y="3985431"/>
            <a:ext cx="3888859" cy="233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Рисунок 14" descr="Тормоз специальный для редуктора поворота У3515.42П.20.000 с МО-100Б —  купить по низкой цене с доставкой по РФ и СН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695" y="4047366"/>
            <a:ext cx="3738521" cy="227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22492" y="-92608"/>
            <a:ext cx="1041445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mashinistlariga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detallar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tuzilmalarni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rostlash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SBK-1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moslashtirilgan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trosli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yokji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Kolodkalarni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shkifiga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rostlash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miyorda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tajribasiga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e'tiborini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mas'uliyatli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operatsiya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454664" y="4123331"/>
            <a:ext cx="508719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761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5962" y="545099"/>
            <a:ext cx="10034546" cy="6133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sekinlashgan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operator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tugmachasini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kontrolyorni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boshlang'ich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tugmachasining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davomiyligini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sozlashingiz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kontrolyorni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bo'shatishingiz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asta-sekin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rejimiga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pog’onalarida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pog’onada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nominal,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vazndagi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issiqlik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yo'qotishlari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malakasiga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to'g'ridan-to'g'ri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kontrolyorlar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BK-215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BTK-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portativ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tugmachali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joriy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BTK-100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tomonlama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qo'ndirish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montajchilar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brigadiri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portativ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operator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konduktorni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o'rnatganida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qo’llashda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montajchilarni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radio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telefon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80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81437" y="553551"/>
            <a:ext cx="1007997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yodda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montajchilar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ishonchliligiga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to’g’ri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bog’liq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unumdorligini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o'zaro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choralarini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noto'g'ri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1" descr="834777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524" y="2880765"/>
            <a:ext cx="8221507" cy="322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73189" y="4097773"/>
            <a:ext cx="7288226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29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01231" y="548907"/>
            <a:ext cx="10161766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tajriba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amaliyot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mashinistlar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yumshoqligini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o'rganishlari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navbatma-navbat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panelini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yashil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chirog'i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Keyinchalik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panelining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biz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o'z-o'zidan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bloklanishi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tekshirishimiz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Рисунок 5" descr="Прибор безопасности ОГМ240 для башенных кранов КБ-403, КБ-408, КБМ-401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388" y="3824577"/>
            <a:ext cx="6567777" cy="283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082114" y="4771802"/>
            <a:ext cx="628481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816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2" descr="1505AAF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964" y="2761974"/>
            <a:ext cx="4194313" cy="336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Рисунок 6" descr="Испытания электрооборудования: виды, нормы и методы | Перестройка МС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482" y="2723410"/>
            <a:ext cx="4937760" cy="339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48964" y="515205"/>
            <a:ext cx="985166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voltmetr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kontaktorlar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85%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nominal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105%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berganligi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220 v nominal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185 V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380 V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325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bo’lmasligi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ko'rsatilganidan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kattaroq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qo'yilmaydi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074797" y="2174245"/>
            <a:ext cx="611720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074797" y="4076700"/>
            <a:ext cx="611720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737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3427" y="339992"/>
            <a:ext cx="1029958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bajargandan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tugmachali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mavjud.Ikki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pultlarda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PV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 "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ajratilgandan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prujina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PN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ektrodvigatel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tugmachali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pultlarda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PV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PN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stop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7" name="Рисунок 316" descr="Одними из лучших кабин в мире по уровню комфорта, эргономики и  функциональности являются кабины Potain Ultra 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826" y="3260035"/>
            <a:ext cx="5685183" cy="329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392179" y="5644432"/>
            <a:ext cx="410805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592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1134" y="776315"/>
            <a:ext cx="9955033" cy="5273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Tugmachali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KSK-3, BKSH-22,5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PBK-750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qayta-qayta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detallarga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zarbalarni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ta’sir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davomiyligini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zamonaviy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ekshirish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egallagan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teskari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Rotor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tashlanib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nominal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moment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rotor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qarshiligining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manevrlanadi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moment 1,5-1,8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barobar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tezlasha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erishilganda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moslamasining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keyingi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o'zgarishi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dvigatelning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oxirgi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tezlashishi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dvigatel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tezlikga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erishadi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butunlay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tashlanadi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rotor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qisqa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tutashadi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1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0646" y="700207"/>
            <a:ext cx="9780105" cy="4897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ko'rsatmasdan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rotor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pasaytiradi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boshlang'ich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boshlang'ich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pasayishiga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Shturval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dastaglarning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ketma-ket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silkinishsiz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yuklamalarning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favqulodda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tarmog’idan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pasayishi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tufayli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bunaqangi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yo’nalishli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tarmog’idan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qaytarilsa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blokirovkasi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favqulodda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vaziyat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kontaktorning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bosilsa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Рисунок 8" descr="Ограничитель грузоподъёмности башенного крана - Электрооборудование -  Металічний фору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99" y="2663687"/>
            <a:ext cx="3306086" cy="328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Рисунок 9" descr="Cn Ограничителем Нагрузки Крана торговля, купить Ограничителем Нагрузки  Крана напрямую с завода производящего Cn на Alibaba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494" y="2318110"/>
            <a:ext cx="2755375" cy="356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Рисунок 10" descr="Ограничитель высоты подъема крюка (концевой выключатель) для башенных  кранов КБ-308, КБ-309, КБ-401, КБ-403, КБ-404, КБ-405, КБ-408, КБ-515,  КБ-572 купить у ООО &quot;Кран-Мастер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405" y="2663687"/>
            <a:ext cx="2973788" cy="2910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66693" y="686894"/>
            <a:ext cx="994865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kontaktorni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teskari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6233823" y="2774320"/>
            <a:ext cx="595817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233823" y="4917445"/>
            <a:ext cx="595817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233823" y="6998643"/>
            <a:ext cx="59581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Yuk ko’tarish cheklagichi                 ogranichitel nagruzki                    Ko’tarish balandligi cheklagichi</a:t>
            </a:r>
            <a:endParaRPr kumimoji="0" lang="en-US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3569" y="6217674"/>
            <a:ext cx="1106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ogranichitel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nagruzki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245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8401" y="217966"/>
            <a:ext cx="986259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qaytarilgandan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qaytarilgandan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istalgan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ettirishi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ishlamaydigan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qo'yilmaydi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iloji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keltirmasligi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tug'ilsa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yaqinlashganda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emas</a:t>
            </a:r>
            <a:r>
              <a:rPr lang="en-US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balki</a:t>
            </a:r>
            <a:r>
              <a:rPr lang="en-US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boshqaruvchi</a:t>
            </a:r>
            <a:r>
              <a:rPr lang="en-US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tugmalaridan</a:t>
            </a:r>
            <a:r>
              <a:rPr lang="en-US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</a:t>
            </a:r>
            <a:r>
              <a:rPr lang="en-US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lanish</a:t>
            </a:r>
            <a:r>
              <a:rPr lang="en-US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alt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5" name="Рисунок 7" descr="Пульты (контроллеры) управления башенного крана в Новосибирске • Башенные  краны QT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590" y="3383280"/>
            <a:ext cx="2832354" cy="256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275167" y="3169244"/>
            <a:ext cx="708724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yodda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sekinlik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aksincha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pog’onadada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shturval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sekinlik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2379" y="6095048"/>
            <a:ext cx="3622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Управляющий пульт</a:t>
            </a:r>
            <a:r>
              <a:rPr lang="en-US" altLang="ru-RU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</a:t>
            </a:r>
            <a:r>
              <a:rPr lang="en-US" altLang="ru-RU" dirty="0" err="1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kontrollyor</a:t>
            </a:r>
            <a:r>
              <a:rPr lang="en-US" altLang="ru-RU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4317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1516</Words>
  <Application>Microsoft Office PowerPoint</Application>
  <PresentationFormat>Широкоэкранный</PresentationFormat>
  <Paragraphs>35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Mavzu 8. MINORA KRANLARINING ISHCHI HARAKATI YUKNI KO‘TARISH VA TUSHIRISH.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10</cp:revision>
  <dcterms:created xsi:type="dcterms:W3CDTF">2022-02-16T08:43:53Z</dcterms:created>
  <dcterms:modified xsi:type="dcterms:W3CDTF">2022-05-23T06:30:34Z</dcterms:modified>
</cp:coreProperties>
</file>