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0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71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45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6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6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5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5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0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5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00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29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38EFF-53EA-40B4-8160-50EE092650C9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401D8-92F3-48B5-B108-551C50012E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06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5984" y="3578880"/>
            <a:ext cx="9144000" cy="1655762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dolzarbligi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1191280"/>
            <a:ext cx="91440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 KRANLARINI STRELASINI BOSHQARISH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426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8408" y="372348"/>
            <a:ext cx="10597896" cy="196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barqarorlashtirishga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ajratgichlar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shoxlari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ротивовесы служат для устойчивости башенного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60" y="2240280"/>
            <a:ext cx="7342632" cy="39044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335024" y="6144768"/>
            <a:ext cx="759866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og’irliklar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turg’unligini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81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9591" y="330317"/>
            <a:ext cx="10488168" cy="246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mo’ljallangan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kata,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ebyodkalar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ebyodkalari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to‘sinli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st41.stpulscen.ru/images/product/363/901/951_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389" y="2687677"/>
            <a:ext cx="2656572" cy="259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liy o`quv yurtlari uchun darslik G&amp;#39;afurov K. X., Shomurodov T. R.  Oziq–ovqat sanoati jihozlarin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30" y="2963212"/>
            <a:ext cx="3356138" cy="253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Лебёдка грузовая Л-500 для башенных кранов купить по цене от 119 000 руб.  от ООО «Кран-Мастер» продажа башенных кранов, запчасти, сервисный центр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717" y="2982463"/>
            <a:ext cx="3623878" cy="267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514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9271" y="434807"/>
            <a:ext cx="10549288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uzaytirishda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afzalligi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mustahkamlikga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moslashuvchanligga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Стальные канаты, их классификация и назнач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86" y="2875783"/>
            <a:ext cx="4349048" cy="263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Канаты стальные талевые для разведочного, эксплуатационного бурения д.28  мм, цена в Челябинске от компании СтальАрсена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669" y="2762168"/>
            <a:ext cx="4339256" cy="286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26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2644" y="526827"/>
            <a:ext cx="11184556" cy="3627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Blok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o’yiqli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qo'zg'almas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o’zaro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tufayli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silindr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metal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yaxshiroq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taxlanishi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yeyilmasligi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spiral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o’yiqlar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st35.stpulscen.ru/images/article/001/093/519_medium.jpg?1443094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116" y="3898232"/>
            <a:ext cx="3453899" cy="268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Стальные канаты - Журнал строител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593" y="3898233"/>
            <a:ext cx="2227580" cy="25699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AutoShape 4" descr="Fizika 6-sinf Ko'char va ko'chmas bloklar taqdimot (slayd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C:\Users\Исматилло ака\AppData\Local\Microsoft\Windows\INetCache\Content.MSO\EC677925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79" y="3826043"/>
            <a:ext cx="2860675" cy="27143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851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4282" y="532211"/>
            <a:ext cx="10250905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sohalarda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roliklardan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o'rnatgish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kerak.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Yagona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etuvchi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to'ldirilgan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bo'laklar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majmuasiga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rulon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8" name="Picture 8" descr="Назначение и устройство основных узлов и механизмов башенных кранов -  Строительные маши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857" y="2483318"/>
            <a:ext cx="4406800" cy="306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КБ-403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148" y="2106360"/>
            <a:ext cx="3713780" cy="398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30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267" y="275499"/>
            <a:ext cx="9948672" cy="5172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miqyosli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qurilayotganda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avtomobil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kamdan-kam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modifikatsiyalari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7" descr="Конструкция стрелы башенного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312" y="2505457"/>
            <a:ext cx="7744967" cy="386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2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4440" y="415991"/>
            <a:ext cx="10104120" cy="2154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92708" y="2321267"/>
            <a:ext cx="10387584" cy="4227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nechta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ko’rsatkichlariga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tasniflanadi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murakkablikdagi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fuqarolik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murakkablikdagi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topshiriqlarni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Osmono'par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o'z-o'zidan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sudraluvchi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Yuklovchi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ma’lum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mo’ljallangan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(portal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omborxonalarida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3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264" y="1011928"/>
            <a:ext cx="8961120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Qo’zg’almas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universal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tirkamalarda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O'z-o'zidan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Pnevmatik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shassi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Qadamlaydigan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texnologiyasining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klassik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ko’rinishda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mo’ljallangan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7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7512" y="887180"/>
            <a:ext cx="10808208" cy="500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mashinasozlik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ta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teleskopik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Hozirgi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obyektda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qiladi.Ugaloklardan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trubalardan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Ba’zi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teleskopik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shakilda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element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ugolniklar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to'sinli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bo'g'imli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strelalari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8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008" y="620858"/>
            <a:ext cx="10305288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strelalarining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afzalliklari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o'lchamlari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strelalarning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kamchiliklari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strela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o’zgartirish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Bog'langan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o’zgartirilishi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trolleybusini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онструкция стрелы башенного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33" y="2816352"/>
            <a:ext cx="4994592" cy="3950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8008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976" y="432327"/>
            <a:ext cx="10981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bomlardan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foydalanishdan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maqsad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balandlighini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ilgagini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uzaytirish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zarurati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bog'liq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/>
          </a:p>
        </p:txBody>
      </p:sp>
      <p:pic>
        <p:nvPicPr>
          <p:cNvPr id="3" name="Рисунок 2" descr="В большинстве случаев башни кранов имеют решетчатое стро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752" y="1302686"/>
            <a:ext cx="6034278" cy="40919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50976" y="5719572"/>
            <a:ext cx="10040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minoralarining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aylanmaydigan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portalda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tayanch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platforma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joylashtiriladi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90736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6152" y="536684"/>
            <a:ext cx="10122408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Ayrim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aylanmaydi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mashinalar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aylantirish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muvozanatlash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konsoli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dizayni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tonnadan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paytlarda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boshsiz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mashhurlikka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erishmoqda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Aksariyat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chiqaruvchilar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foydalidir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afzalligi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Ходовая рама служит для переноса нагрузок на крановые пут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896" y="2703559"/>
            <a:ext cx="7882128" cy="322321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772221" y="6051004"/>
            <a:ext cx="379462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01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3312" y="432589"/>
            <a:ext cx="10085832" cy="205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piramida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Башенные краны | ТехКранМонта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891" y="2271562"/>
            <a:ext cx="5311575" cy="431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1192</Words>
  <Application>Microsoft Office PowerPoint</Application>
  <PresentationFormat>Широкоэкранный</PresentationFormat>
  <Paragraphs>63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14</cp:revision>
  <dcterms:created xsi:type="dcterms:W3CDTF">2022-02-15T09:30:19Z</dcterms:created>
  <dcterms:modified xsi:type="dcterms:W3CDTF">2022-08-18T13:01:09Z</dcterms:modified>
</cp:coreProperties>
</file>