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35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16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39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67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97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01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63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63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20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76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91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48421-E813-4E1B-91A9-6E19CA6CC23D}" type="datetimeFigureOut">
              <a:rPr lang="ru-RU" smtClean="0"/>
              <a:t>17.08.2022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CC2FE-2425-4BC1-B313-7916D98A2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0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457200" algn="l">
              <a:lnSpc>
                <a:spcPct val="107000"/>
              </a:lnSpc>
              <a:spcAft>
                <a:spcPts val="0"/>
              </a:spcAft>
            </a:pP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ob’ektlari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bo’lmagan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Yong’in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l"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Yong'inga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8832" y="1233520"/>
            <a:ext cx="6096000" cy="863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 6: MINORA KRANI OPERATORI UCHUN XAVFSIZLIK TEXNIKASI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56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01112" y="556013"/>
            <a:ext cx="1062214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lang="en-US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ong’in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kiritilganda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yong’in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o’limiga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moddiy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vayron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e'tiboriga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5.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Favqulodda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vaziyatlarni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olovdan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vaqtinchalik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ruxsatnoma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ruxsatnomasini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Рисунок 7" descr="Chorshanba – yong'in xavfsizligi profilaktikasi ku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224" y="2961684"/>
            <a:ext cx="8003022" cy="348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13173" y="4290736"/>
            <a:ext cx="966728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84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8641" y="292001"/>
            <a:ext cx="10972800" cy="5997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yong’inga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5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evakuatsiya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tanishtirish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evakuatsiya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tanishish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orxona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faoliyatining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texnologik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ashyo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asbob-uskunalar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ehtiyot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tushuncha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tajriba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pudratchilar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vakillariga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mutaxassislarga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kompleks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yondashuvi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Bu,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ayniqsa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ahamiyatga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mubolag'asiz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uchqun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sigaret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qoldig'i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me'yorlarini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buzganlar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jiddiy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oqibatlarga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sohasidagi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tanishtirish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ko'nikmalarini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takroriy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Xuddi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ob’ekt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83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4358" y="567384"/>
            <a:ext cx="9700592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portal(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ro'yxatga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ko'rikdan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muntazam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muhandisi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qurilayotgan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kenglikdagi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sayr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begonalarga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insonlarning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yashash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Исматилло ака\AppData\Local\Microsoft\Windows\INetCache\Content.MSO\F8A395F7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713" y="3919712"/>
            <a:ext cx="7044856" cy="2663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133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00647" y="413502"/>
            <a:ext cx="9899373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Ammo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zonasi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joy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yorug'lik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sozliligiga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e’tibor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yuklamasiz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xotirjamlik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8" descr="Kran avariyalarining asosiy sabablari. Yuk ko'tarish ishlari paytida  baxtsiz hodisalar va baxtsiz hodisalarning asosiy sabablari nima? Qanday  oqim inson hayoti uchun xavf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632" y="2937270"/>
            <a:ext cx="7267492" cy="357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06378" y="4164392"/>
            <a:ext cx="706164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34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3913" y="293418"/>
            <a:ext cx="10455965" cy="246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hayratlanarlidir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Aqlli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ko’rinmasa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chiqqan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unutmaslik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momaqaldiroq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yaqinlashayotganini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2050" name="Picture 2" descr="Полиграфические услуги 4343429 - Услуги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096" y="2902226"/>
            <a:ext cx="5844208" cy="375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26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71600" y="327672"/>
            <a:ext cx="929953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yong’in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3" name="Рисунок 9" descr="Изготовления баннера№ 4628505 - Электронный магазин корпоративных заказчик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08609"/>
            <a:ext cx="8808181" cy="466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16700" y="5773076"/>
            <a:ext cx="881228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favqulodda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ofatdan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qochish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6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5030" y="419911"/>
            <a:ext cx="11052313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biladiki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osonroqdir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birlamchi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​​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evakuatsiya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Ko&amp;#39;p qavatli binoda yong&amp;#39;in xavfsizligi. Snayper va mehmonlar. yong&amp;#39;in  xavfsizligi qoidalar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923" y="2488170"/>
            <a:ext cx="8476091" cy="40557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500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3697" y="720322"/>
            <a:ext cx="11004605" cy="5130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birlamchi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ma'muriy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javobgarlikka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tortiladilar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birlamchi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telefon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aloqasining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favqulodda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ma’lumotga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ozoda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qo’yilmasligi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buzilishining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spirall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o'zboshimchalik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olovdan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qog'oz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yonuvchan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axlatlarni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to'plamaslik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qarovsiz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qoldirmaslik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rozetkalar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plakatlar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kiyim-kechak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joyingizni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ehtiyotkorlik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birlamchi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Evakuatsiya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indent="-342900">
              <a:lnSpc>
                <a:spcPct val="107000"/>
              </a:lnSpc>
              <a:spcAft>
                <a:spcPts val="800"/>
              </a:spcAft>
              <a:buAutoNum type="arabicPeriod" startAt="8"/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darhol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rahbarga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xabar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qo'ng'iroq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– 101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raqamiga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qo’ng’iroq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evakuatsiya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594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Рисунок 3" descr="7527267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885" y="581025"/>
            <a:ext cx="8707029" cy="344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62951" y="4089757"/>
            <a:ext cx="1038208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toifadagi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rahbarlar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muhandislar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xizmatchilar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majmuasini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yong’in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o'rgangandan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rahbari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qachon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hujjat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sohasida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o'qitish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muhofaza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ob'ektlarda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muntazamlik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7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3815" y="404764"/>
            <a:ext cx="10511624" cy="5921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muassasalar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mulkdorlari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rahbariyati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tadbirkorlar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mehnat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shartnomasi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qonun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hujjatlariga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sohasida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o‘qitishni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ko'rgazmali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qurollar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o'quv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lavozimga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tayinlangan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kasbi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tajribasidan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amaliyotga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mutaxassislari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mavsumiy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mas'ul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buyruq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tayinlangan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mansabdor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muhandisi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№ 2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Dastlabki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lavozimidan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qat’iy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toifadagi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o’tganlar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bo’limdan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bo’limga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o’tganlar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Takroriy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sohasidagi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yong’in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4945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1295</Words>
  <Application>Microsoft Office PowerPoint</Application>
  <PresentationFormat>Широкоэкранный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8</cp:revision>
  <dcterms:created xsi:type="dcterms:W3CDTF">2022-02-11T09:56:39Z</dcterms:created>
  <dcterms:modified xsi:type="dcterms:W3CDTF">2022-08-17T11:18:35Z</dcterms:modified>
</cp:coreProperties>
</file>