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15" d="100"/>
          <a:sy n="115" d="100"/>
        </p:scale>
        <p:origin x="3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53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4698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876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432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554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816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22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390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701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169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15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06F34-4495-4F70-ABA3-9D0D942D68BD}" type="datetimeFigureOut">
              <a:rPr lang="ru-RU" smtClean="0"/>
              <a:t>19.05.2022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A2D89-075A-49D6-B89F-9C15637C8A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2117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03513" y="898497"/>
            <a:ext cx="9144000" cy="1614115"/>
          </a:xfrm>
        </p:spPr>
        <p:txBody>
          <a:bodyPr>
            <a:normAutofit/>
          </a:bodyPr>
          <a:lstStyle/>
          <a:p>
            <a:r>
              <a:rPr lang="en-US" sz="2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Mavzu</a:t>
            </a:r>
            <a:r>
              <a:rPr lang="en-US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5: MINORALI KRANLARNI MONTAJ VA DEMONTAJ QILISH.</a:t>
            </a:r>
            <a: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7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Reja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1.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Minorali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kranlarni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o’rnatish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demontaj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qoidalari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yig'ish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usullari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demontaj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tartibi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88548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43609" y="338005"/>
            <a:ext cx="105156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teskari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navbatda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tarmog’I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masofadan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pultidan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transport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biriktiriladi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bosh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qo'yiladsi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gorizontal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bosh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biriktiriladi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tirgaklarining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tokchasi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transport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avtopoezd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tayyorlanadi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oshiriladi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tirkamada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yig'ilgan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ajratilgan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trolleysiz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yig'ilgan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.(4.18-rasm, 4.19, 4.20).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5" name="Рисунок 5" descr="http://stroy-technics.ru/gallery/krany_stroitelstvo_mostov/image_4_1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39" y="2902226"/>
            <a:ext cx="8679444" cy="2534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172818" y="5525221"/>
            <a:ext cx="10386391" cy="101566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4.18.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mashinasida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1 — YaAZ-221G (YaAZ-210G)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traktori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2 -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 3 -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aylanadigan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taxtali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ishlaydigan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ramka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shakl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5 -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maxsus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qurilma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239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4035" y="661933"/>
            <a:ext cx="10426148" cy="4914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variantga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MAZ-221G (MAZ-210G)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traktorining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orqasida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treylerda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elementlari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qobiliyati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16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tonna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avtokran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yuklanadi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tushiriladi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traktor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platformasiga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o'rnatilgan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maxsus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qurilmaga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tayanadi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Yo'lda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harakatlanganda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avtopoyezdining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burilishlarda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o'tishi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uchun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o'qiga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nisbatan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aravachasini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30 °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Avtopoezd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yuradigan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yo'lagi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bo'ylab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oldinga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yuradigan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yo'lagi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oxiridan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teskari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yuradigan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yo'lagi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oxiridan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oldinga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qarab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kirishi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mumkin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balast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plitalari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quvvati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kamida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7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tonna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transport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vositalarida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750"/>
              </a:spcAft>
            </a:pP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turiga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kabinali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yig'indisi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1-PP-12,5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yarim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tirkama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2-P-15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tirkamada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alohida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aylanuvchi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platforma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rom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yig'indisi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Uchinchi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usulda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tashish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variantida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treylerning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o'qiga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tushiriladi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uzayuvchi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tirkama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biriktiriladi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yuk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quvvati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16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tonna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bo'lgan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avtomobil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yordamida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kranining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platformasi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900 mm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ko'taradi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og'ir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yuk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mashinasi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tirkamasiga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sekin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tushiradi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Avtopoezdi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kranning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o’rnatish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yo'lagiga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yo'nalishda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qiladi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yo'lagi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oxiridan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oldinga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yurish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yo'lagi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oxiridan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teskari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tomonga</a:t>
            </a:r>
            <a:r>
              <a:rPr lang="en-US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 </a:t>
            </a:r>
            <a:endParaRPr lang="ru-RU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6172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04462" y="481592"/>
            <a:ext cx="10869230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Montajni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dastlabki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tirgaklarini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keltiriladi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(4.21-rasm)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7169" name="Рисунок 8" descr="http://stroy-technics.ru/gallery/krany_stroitelstvo_mostov/image_4_2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31843"/>
            <a:ext cx="10197547" cy="40651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617" y="3940836"/>
            <a:ext cx="184731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0348" y="5719143"/>
            <a:ext cx="971770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4.21.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tirgaklari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aylanuvchi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platformani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postining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o'rnatilish</a:t>
            </a:r>
            <a:endParaRPr lang="en-US" alt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19590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03853" y="327056"/>
            <a:ext cx="10465904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yo’liga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balast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tushirilib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vertikal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ko'tarilib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, bum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biriktiriladi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(4.22-rasm),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ko’tarish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193" name="Рисунок 24" descr="http://stroy-technics.ru/gallery/krany_stroitelstvo_mostov/image_4_2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7767" y="1342719"/>
            <a:ext cx="8040756" cy="4503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543800" y="2330193"/>
            <a:ext cx="4774096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4.22.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biriktirilishi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1296" y="5849683"/>
            <a:ext cx="10187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Keyin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minoraning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mahkamlanadi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Bo'limli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beshik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vertikal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holatga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aylantiriladi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ular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ko'tariladi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minoraning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birinchi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ikkinchi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qismlari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ulanadi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0581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81539" y="336683"/>
            <a:ext cx="9765815" cy="6771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uchastkaning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o'lchami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kengaytirilgan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biriktirilgan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(4.24-rasm).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217" name="Рисунок 11" descr="http://stroy-technics.ru/gallery/krany_stroitelstvo_mostov/image_4_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2610" y="834887"/>
            <a:ext cx="2872408" cy="4701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2126974" y="5608560"/>
            <a:ext cx="7345018" cy="40011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4.24.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siljitish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24339" y="6081134"/>
            <a:ext cx="8001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so’ng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uchinchi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ikkinchi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356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372096" y="223438"/>
            <a:ext cx="11082073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Oxirgi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bosqichda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(4.25-rasm).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41" name="Рисунок 12" descr="http://stroy-technics.ru/gallery/krany_stroitelstvo_mostov/image_4_2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3017" y="675861"/>
            <a:ext cx="3896968" cy="3955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29114" y="4531568"/>
            <a:ext cx="10599668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4.25.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portalga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1 -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bumli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vinch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2 -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ko'targich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3 - portal; 4 -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5 - bum; 6 –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ilgak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ushlagichi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jihozlari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mexanizmlari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Gosgortekhnadzor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qoidalariga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muvofiq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sinovlar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teskari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tartibida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bajariladi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ikkita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oraliq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balast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plitalari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qarshi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og'irlik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plitalari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shuningdek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nazorat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birinchi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variantda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kabi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014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stroy-technics.ru/gallery/krany_stroitelstvo_mostov/image_4_2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9157" y="168964"/>
            <a:ext cx="4939747" cy="431358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77078" y="4656575"/>
            <a:ext cx="732764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uchish-qo'nish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yo'lagida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holati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257425"/>
            <a:ext cx="12192000" cy="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" name="Рисунок 5" descr="http://stroy-technics.ru/gallery/krany_stroitelstvo_mostov/image_4_28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652" y="626164"/>
            <a:ext cx="5983357" cy="37172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34816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33670" y="-61584"/>
            <a:ext cx="10591137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bo'yicha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yo’riqnomaga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ko’plab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ma’lum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tanlanadi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uzinligi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sharoitlari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ta’sirini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ko’rsatadi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Umumiy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tayyorgarlik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yig’ish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o'z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ichiga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Tayyorgarlik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relsga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tayyorlash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detallari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mexanizmlarini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etkazib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joylashtirish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kiradi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5" name="Рисунок 22" descr="Монтаж и демонтаж кран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5939" y="2800739"/>
            <a:ext cx="8905461" cy="3441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8609926" y="5012426"/>
            <a:ext cx="4391278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8704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1721" y="840392"/>
            <a:ext cx="9939131" cy="5050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ob’ektidan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boshqasiga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tez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to’g’ri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kelganda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ajratmasdan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yig’ilgan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mo’ljallangan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maxsus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konstruksiyalardan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qilishning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kamchiligi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shundaki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bunda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qurilish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kengroq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maydon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ayrim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bo’lingan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olib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Qanaqa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tashilishidan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qat’iy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nazar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qarama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qarshi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ballast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usullari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belgilanadi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polispastlar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o’zi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ko’taradigan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uslubdan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foydalaniladi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gacha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seksiyalari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kamaytirilgan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Ilgak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balandligi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50 m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ortiq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aylanmaydigan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kattalashtirilgan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agregatlardan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elementlarga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temir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yoki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suv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yo'llari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orqali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tashishda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amalga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6076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95739" y="241131"/>
            <a:ext cx="980909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xil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butun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alohida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bo'limlarda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pastdan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yuqori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qo’shib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borish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kumimoji="0" lang="en-US" alt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Рисунок 23" descr="Демонтаж башенного кран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5948" y="949017"/>
            <a:ext cx="7437991" cy="4626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202635" y="5776260"/>
            <a:ext cx="819647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’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lebyodkasi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polistpasti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bajariladi</a:t>
            </a: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99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79513" y="188555"/>
            <a:ext cx="10108096" cy="1292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machtalari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ustuni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Ammo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holatlarda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quvvati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10-25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tonna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bumli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ishtirok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etadi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3073" name="Рисунок 21" descr="Монтаж и демонтаж кран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1660" y="1073426"/>
            <a:ext cx="8010939" cy="3995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17443" y="5179209"/>
            <a:ext cx="10108096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Yig'ish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yuklash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ishlarining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murakkabligi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dizayniga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darajasiga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montajchilarning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malakasiga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asboblar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yordamchi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uskunalarning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mavjudligi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sifatiga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bog'liq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Yiliga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qayta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o’rnatishlar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o’rtacha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1marotabadan 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marotabagacha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375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hina Self Climbing Tower Crane Manufacturers, Suppliers - Factory Direct  Price - HONGSHE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221" y="683811"/>
            <a:ext cx="7808180" cy="426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494845" y="5055201"/>
            <a:ext cx="915195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KB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seriyali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barcha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bir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usulda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oldinga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yig’ilgan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minorani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orqali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.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Farqlar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 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kranlarning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konstruktiv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sxemalarida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minorani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qurish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usullarida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tashish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paytida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transport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uzunligini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qisqartirishda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lang="en-US" alt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alt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56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54158" y="845214"/>
            <a:ext cx="9875520" cy="25237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turidan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qat'i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nazar,kranni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tayyorlash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kamida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12,5 m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uzunlikdagi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yo'lagini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yotqizish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etkazib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elementlarini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uchun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zarur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bo'lgan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asbob-uskunalarni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maydoniga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etkazib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boshlashdan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oldin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elektr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sxemasini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masofadan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pultidan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boshqarishga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o'tkazish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energiya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manbaiga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ulash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kerak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bo’ladi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montaj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mahkamlanadi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tirgaklar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to'siqlarni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joylashtiriladi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(4.14-rasm).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7" name="Рисунок 1" descr="http://stroy-technics.ru/gallery/krany_stroitelstvo_mostov/image_4_1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349486"/>
            <a:ext cx="5874026" cy="2215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715619" y="5565248"/>
            <a:ext cx="10366512" cy="120032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kumimoji="0" lang="ru-RU" alt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4.14.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qurilmasiga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sxemasi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to'siqlar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tokchasi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2 -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bloklar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ushlagichi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3 -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ustuni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4 —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ilgakli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avtokran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K-162; 5 -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kancali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6 –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astar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900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904460" y="551504"/>
            <a:ext cx="9660835" cy="1600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Burilish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posti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joyiga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Keyin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tashqariga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chiqariladi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yurish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kranning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relsli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yo'lagiga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shundan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so'ng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ballast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yuklanadi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aylanuvchi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platforma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o'rnatiladi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bosh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qismini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bo'shatib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arqoniga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osib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qo'yishadi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(4.15-rasm). 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5121" name="Рисунок 2" descr="http://stroy-technics.ru/gallery/krany_stroitelstvo_mostov/image_4_1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8436" y="1795549"/>
            <a:ext cx="8289234" cy="383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351721" y="5529611"/>
            <a:ext cx="966083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4.15. Yuk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arqonidagi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bosh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osma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sxemasi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1 -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minora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boshi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2 -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zanjirli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ko'taruvchi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3 -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bomning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bosh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qismi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4 -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o'rnatish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arqon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5 -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kanca</a:t>
            </a:r>
            <a:r>
              <a:rPr kumimoji="0" lang="en-US" alt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suspenziyasi</a:t>
            </a:r>
            <a:endParaRPr kumimoji="0" lang="en-US" alt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162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7719" y="417094"/>
            <a:ext cx="10426148" cy="1047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Minorani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so'ngra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bosh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asosiy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qism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bilan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mahkamlanadi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(4.16-rasm)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bum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to'shagining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arqonini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o'tkaziladi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://stroy-technics.ru/gallery/krany_stroitelstvo_mostov/image_4_1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248" y="1346989"/>
            <a:ext cx="3355161" cy="3545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://stroy-technics.ru/gallery/krany_stroitelstvo_mostov/image_4_17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538" y="1638020"/>
            <a:ext cx="3211195" cy="318071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549965" y="5131290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4.16.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bosh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ulash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bomning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bosh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2 —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asosiy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3 - yuk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ko'targichi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27305" y="477518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4.17.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Bomni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holati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1 -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kanca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suspenziyasi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2 - yuk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3 -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kanca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suspenziyasining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ko'tarilish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balandligini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cheklovchining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og'irligi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4 -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bomu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5 -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kran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minorasi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6 - yuk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arqon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7 -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bumli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vinch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8 -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aylanuvchi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stol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9 —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flyuzli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harakatlanuvchi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ramka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10 -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pastki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qism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11- -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ishlaydigan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ramka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8567532" y="1346989"/>
            <a:ext cx="3414520" cy="2759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Bomni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holatiga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ko'tarish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(4.17-rasm),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elektr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sxemasini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masofadan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pultidan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kabinadan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boshqarishga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yoritish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moslamalarini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o'rnatish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Gosgortekhnadzor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talablariga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muvofiq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kranni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sinovdan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o'tkazish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ishga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tushirish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uchun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topshiriladi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83427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1353</Words>
  <Application>Microsoft Office PowerPoint</Application>
  <PresentationFormat>Широкоэкранный</PresentationFormat>
  <Paragraphs>54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Mavzu 5: MINORALI KRANLARNI MONTAJ VA DEMONTAJ QILISH.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Исматилло ака</dc:creator>
  <cp:lastModifiedBy>Исматилло ака</cp:lastModifiedBy>
  <cp:revision>12</cp:revision>
  <dcterms:created xsi:type="dcterms:W3CDTF">2022-02-09T03:30:22Z</dcterms:created>
  <dcterms:modified xsi:type="dcterms:W3CDTF">2022-05-19T06:14:29Z</dcterms:modified>
</cp:coreProperties>
</file>