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userDrawn="1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115" d="100"/>
          <a:sy n="115" d="100"/>
        </p:scale>
        <p:origin x="312" y="84"/>
      </p:cViewPr>
      <p:guideLst>
        <p:guide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564CD-E5A6-478A-8321-17F89EEA12BD}" type="datetimeFigureOut">
              <a:rPr lang="ru-RU" smtClean="0"/>
              <a:t>10.08.2022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69478-7605-4FA7-BF12-F4EE0EC380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2691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564CD-E5A6-478A-8321-17F89EEA12BD}" type="datetimeFigureOut">
              <a:rPr lang="ru-RU" smtClean="0"/>
              <a:t>10.08.2022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69478-7605-4FA7-BF12-F4EE0EC380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004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564CD-E5A6-478A-8321-17F89EEA12BD}" type="datetimeFigureOut">
              <a:rPr lang="ru-RU" smtClean="0"/>
              <a:t>10.08.2022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69478-7605-4FA7-BF12-F4EE0EC380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4879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564CD-E5A6-478A-8321-17F89EEA12BD}" type="datetimeFigureOut">
              <a:rPr lang="ru-RU" smtClean="0"/>
              <a:t>10.08.2022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69478-7605-4FA7-BF12-F4EE0EC380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4861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564CD-E5A6-478A-8321-17F89EEA12BD}" type="datetimeFigureOut">
              <a:rPr lang="ru-RU" smtClean="0"/>
              <a:t>10.08.2022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69478-7605-4FA7-BF12-F4EE0EC380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0195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564CD-E5A6-478A-8321-17F89EEA12BD}" type="datetimeFigureOut">
              <a:rPr lang="ru-RU" smtClean="0"/>
              <a:t>10.08.2022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69478-7605-4FA7-BF12-F4EE0EC380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6702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564CD-E5A6-478A-8321-17F89EEA12BD}" type="datetimeFigureOut">
              <a:rPr lang="ru-RU" smtClean="0"/>
              <a:t>10.08.2022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69478-7605-4FA7-BF12-F4EE0EC380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5880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564CD-E5A6-478A-8321-17F89EEA12BD}" type="datetimeFigureOut">
              <a:rPr lang="ru-RU" smtClean="0"/>
              <a:t>10.08.2022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69478-7605-4FA7-BF12-F4EE0EC380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9355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564CD-E5A6-478A-8321-17F89EEA12BD}" type="datetimeFigureOut">
              <a:rPr lang="ru-RU" smtClean="0"/>
              <a:t>10.08.2022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69478-7605-4FA7-BF12-F4EE0EC380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0834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564CD-E5A6-478A-8321-17F89EEA12BD}" type="datetimeFigureOut">
              <a:rPr lang="ru-RU" smtClean="0"/>
              <a:t>10.08.2022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69478-7605-4FA7-BF12-F4EE0EC380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6972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564CD-E5A6-478A-8321-17F89EEA12BD}" type="datetimeFigureOut">
              <a:rPr lang="ru-RU" smtClean="0"/>
              <a:t>10.08.2022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69478-7605-4FA7-BF12-F4EE0EC380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1873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1564CD-E5A6-478A-8321-17F89EEA12BD}" type="datetimeFigureOut">
              <a:rPr lang="ru-RU" smtClean="0"/>
              <a:t>10.08.2022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D69478-7605-4FA7-BF12-F4EE0EC380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373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00431" y="3429000"/>
            <a:ext cx="5666871" cy="2011583"/>
          </a:xfrm>
        </p:spPr>
        <p:txBody>
          <a:bodyPr>
            <a:noAutofit/>
          </a:bodyPr>
          <a:lstStyle/>
          <a:p>
            <a:pPr algn="l">
              <a:lnSpc>
                <a:spcPct val="115000"/>
              </a:lnSpc>
              <a:spcAft>
                <a:spcPts val="0"/>
              </a:spcAft>
            </a:pPr>
            <a:r>
              <a:rPr lang="en-US" sz="20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Reja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 1. 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Aft>
                <a:spcPts val="0"/>
              </a:spcAft>
            </a:pPr>
            <a:r>
              <a:rPr lang="en-US" sz="2000" b="1" cap="all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  </a:t>
            </a:r>
            <a:r>
              <a:rPr lang="en-US" sz="20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Umumiy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holatlar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Aft>
                <a:spcPts val="0"/>
              </a:spcAft>
            </a:pPr>
            <a:r>
              <a:rPr lang="en-US" sz="2000" b="1" cap="all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0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Ishni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boshlashdan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oldin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haydovchining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majburiyatlari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Aft>
                <a:spcPts val="0"/>
              </a:spcAft>
            </a:pPr>
            <a:r>
              <a:rPr lang="en-US" sz="2000" b="1" cap="all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 </a:t>
            </a:r>
            <a:r>
              <a:rPr lang="en-US" sz="20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paytida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haydovchining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majburiyatlari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Aft>
                <a:spcPts val="0"/>
              </a:spcAft>
            </a:pPr>
            <a:r>
              <a:rPr lang="en-US" sz="2000" b="1" cap="all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operatoriga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taqiqlangan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shartlar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Aft>
                <a:spcPts val="0"/>
              </a:spcAft>
            </a:pPr>
            <a:r>
              <a:rPr lang="en-US" sz="2000" b="1" cap="all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. </a:t>
            </a:r>
            <a:r>
              <a:rPr lang="en-US" sz="20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tugaganda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mashinistning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majburiyatlari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333169" y="247858"/>
            <a:ext cx="9144000" cy="12779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36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Mavzu</a:t>
            </a:r>
            <a:r>
              <a:rPr lang="en-US" sz="36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4. </a:t>
            </a:r>
            <a:r>
              <a:rPr lang="en-US" sz="36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Minorali</a:t>
            </a:r>
            <a:r>
              <a:rPr lang="en-US" sz="36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kranlarni</a:t>
            </a:r>
            <a:r>
              <a:rPr lang="en-US" sz="36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ishlatish</a:t>
            </a:r>
            <a:r>
              <a:rPr lang="en-US" sz="36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paytida</a:t>
            </a:r>
            <a:r>
              <a:rPr lang="en-US" sz="36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xavfsizlik</a:t>
            </a:r>
            <a:r>
              <a:rPr lang="en-US" sz="36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texnikasi</a:t>
            </a:r>
            <a:r>
              <a:rPr lang="en-US" sz="36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Основы по технике безопасности при работе с башенным краном - статья  компании ГлавАрендаКран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6726" y="1653871"/>
            <a:ext cx="6181977" cy="4428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98607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7179" y="770115"/>
            <a:ext cx="11068215" cy="6087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16.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Barabanda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o’ralgan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po’lat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arqonni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to'liq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ochish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bunda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arqonning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kamida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ikkita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o’rami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barabanda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qolishi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17.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sudrab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siljitish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18.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Yuklarni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siljitishda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odamlar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ustidan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olib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o'tish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19.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harakatlanish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yo'laklarida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odamlar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bo'lsa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harakatlantirish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20. Agar yuk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binoning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chiqib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turadigan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qismlaridan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masofa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0,5 m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bo'lsa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gorizontal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yo'nalishda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harakatlantirish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21.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O’zida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yetarlicha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ma’lumot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bo’lmagan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yuklar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qanday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ishni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bajarish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Kechki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smenalarda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etarli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yorug'likga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bo’lmaganda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ishlash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Kranni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ma'muriyatning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xabarisiz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qoldirish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Kranda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ishlayotganda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boshqa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narsalarga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chalg'ish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Kabinaga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begona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shaxslarni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kirishiga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yo’l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qo’yish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26.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Ma'muriyat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ruxsatisiz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kranni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boshqa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shaxsga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hatto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boshqa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operatoriga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boshqarishga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o'tkazish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27.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Rubilnikni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nolga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o'rnatmasdan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ta'minotini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o'chirmasdan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kabinasini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tark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etish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28.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Stajyorni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kranda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yolg'iz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qoldirish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Stajyorga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kranni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boshqarishga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faqat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haydovchining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ishtirokida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nazorati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ostida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ruxsat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beriladi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29.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Mexanizmlar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ishlab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turganda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aylanayotganda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ularni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tozalash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moylash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Mexanizmning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aylanib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turgan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qismlariga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teginish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17037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842839" y="676466"/>
            <a:ext cx="10106107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31.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Kuchlanish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ostida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lgan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tok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urishi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lgan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detallarga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teginish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.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32.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Rubilnik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chirilmagan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holatda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moslamalarini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ochish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5" name="Рисунок 5" descr="Техника безопасности при работе крана на строительных площадках -  autodoc24.r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6810" y="1550504"/>
            <a:ext cx="462766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739471" y="4134214"/>
            <a:ext cx="1109207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33.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Rubilnik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chirilmagan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holatda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saqlagichlarni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almashtirish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34.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zanjirlarida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noto'g'ri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ishlashi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tufayli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kontaktlar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tiqilib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qolganda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shuningdek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harakatlanish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mexanizmlari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cheklagichlarida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elektromagnitlarini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himoyasida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nosozliklar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lganda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ishni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xtatish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35.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Harakatni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to'xtatish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so'nggi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himoya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vositalaridan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foydalanish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Harakatni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to'xtatish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kalitlari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faqat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istisno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hollarda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ishlashi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en-US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75937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343770" y="191649"/>
            <a:ext cx="10090206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</a:t>
            </a: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tugaganda</a:t>
            </a: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mashinistning</a:t>
            </a: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majburiyatlari</a:t>
            </a: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belgilangan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to'xtash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qo'yish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pastki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Ilgakni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mahkamlash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moslamalari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yuqori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Barcha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kontrollerlarni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nol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qo'yish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rubilnikni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o'chirish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jurnalini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to'ldirish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Kabina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oynalarini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yopish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eshikni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qulflash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6.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ramasidagi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rubilnikni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o'chirish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qulflash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Ulanish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nuqtasidagi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shitdagi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rubilnikni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o'chirish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8.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temir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tutqichlarini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qo'yish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9.Agar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necha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smenada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ishlayotgan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bo'lsa,ish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vaqti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tugagach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keyingi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operatorga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topshirish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 agar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ikkinchi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operator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kelmasa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bo'lmasa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faqat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ma'muriyatining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ruxsati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qoldirish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5" name="Picture 7" descr="КБ-674 - Wikiwa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4678" y="4069424"/>
            <a:ext cx="4460681" cy="2561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7119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93913" y="176877"/>
            <a:ext cx="10559332" cy="48012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Umumiy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holatlar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boshqarishda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haydovchi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texnik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foydalanish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qoidalari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xavfsizlik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texnikasi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qoidalariga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qat'iy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rioya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2.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Haydovchi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yodda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qoidalarini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buzishi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nafaqat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qurilishda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yetakchi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bo‘lgan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ishlamay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qolishiga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buzilishiga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jiddiy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avariyaga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sababchi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natijada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jabrlanganlar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paydo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natijasida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oqibatda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haydovchi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birinchi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navbatda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javobgarlikga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tortiladi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1600" cap="all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Haydovchi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yodda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ishonib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topshirilgan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jihozlar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javobgardir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Haydovchi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vaqtida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yo’riqnoma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qoidalarini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buzgan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bo'lsa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u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ma'muriy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jazoga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tortiladi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baxtsiz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hodisa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sodir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javobgarlikka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tortiladi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Haydovchi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barcha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operatsiyalarni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faqat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ma'lum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xizmat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ko'rsatish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huquqiga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maxsus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guvohnomaga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stroporchilarning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signallari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bo'yicha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bajarishi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shaxslarning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signali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bo'yicha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bajarish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taqiqlanadi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faqatgina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"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To'xtash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signali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kim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tomonidan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berilganidan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qat'i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nazar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haydovchi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tomonidan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bajarilishi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shartligi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mustasno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 descr="Техника безопасности проведении монтажных работ плит покрытия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0692" y="4801414"/>
            <a:ext cx="4097655" cy="1851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Рисунок 3" descr="Техника безопасности при работе крана на строительных площадках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4452" y="4801414"/>
            <a:ext cx="3354098" cy="18141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25089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05231" y="452463"/>
            <a:ext cx="10273085" cy="600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Haydovchi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ko'taradigan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yuklarning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og'irligini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qismlarining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og'irligini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Haydovchi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texnik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foydalanish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qoidalariga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buzilishlarning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oldini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stroporchining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nazorat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borishi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7.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Haydovchi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stroporchi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tomonidan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xizmat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ko'rsatish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qoidalari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buzilgan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taqdirda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stroporchining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aytganini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bajarmasligi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ma’muriyatdan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bilimlarini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tekshirishni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talab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haqli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8.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Haydovchi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stroporchilar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o‘rtasida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tushunmovchiliklar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yuzaga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kelsa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haydovchi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ushbu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tushunmovchiliklarni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bartaraf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ma’muriyatiga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ariza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murojaat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shart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9.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Haydovchi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xizmat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ko'rsatadigan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rejali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profilaktik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ta'mirlashda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ishtirok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Gosgortekhnadzor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inspektsiyasidan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ruxsat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ko’rikda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ishtirok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shart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Tibbiy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ko'rikdan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o'tgan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huquqi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Gosgortexnadzor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inspektori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ishtirokida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malaka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komissiyasi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tomonidan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berilgan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sertifikatga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shaxslarga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boshqarishga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ruxsat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11.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Sertifikat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yil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muddatga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so'ng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haydovchi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yana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yilga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huquqini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uzaytirish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malaka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komissiyasi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tomonidan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yana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bilimi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tekshirilishi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12.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operatori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lavozimiga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tayinlash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ma'muriyat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tomonidan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buyruq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rasmiylashtirilishi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7279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33669" y="271020"/>
            <a:ext cx="10471867" cy="40278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Ishni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boshlashdan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oldin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haydovchi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quyidagilarni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bajarishi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yo'laklarini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yaxshilab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ko’zdan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kechirish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yo’li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chetidagi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to'xtash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to’siqlarini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yerga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ulanganligini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kabeli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tirgak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ramadagi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rubilnik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cheklovi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cheklagichlarni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holatini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mexanizmining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elektromagnit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tormozlarini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diqqat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barcha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mexanizmlarini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bum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qulochini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o’zgartirish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mexanizmlarining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diqqat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jurnalini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smena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ishchisi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ishlashini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nazorat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qiluvchi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shaxs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tomonidan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jurnalida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qayd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etilgan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kamchiliklarni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bartaraf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darhol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choralar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Tormozlarning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cheklovchi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jihozlar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yorug'lik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signalizatsiyasining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xizmat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ko'rsatishga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yaroqliligiga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alohida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e'tibor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berib,kranning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yuklangan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barcha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mexanizmlarni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ishlashini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Po'lat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tekshirib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barabanga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to'g'ri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o'ralishini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 descr="Новые Правила по обеспечению промышленной безопасности грузоподъемных кранов  - 202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0865" y="4298917"/>
            <a:ext cx="5271715" cy="23006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21628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93913" y="-25343"/>
            <a:ext cx="10448014" cy="50321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endParaRPr lang="en-US" sz="20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0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paytida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haydovchi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quyidagilarni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bajarishi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boshqarishda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qat’iy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ravishda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foydalanish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yo'riqnomasiga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Haydovchi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operatsiyani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bajarishdan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oldin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ogohlantirish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signalini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3.Kran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bumining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ko’ra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belgilangan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masofa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ko’tarish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qobiliyatidan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ketadigan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yuklarni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ko'tarmaslik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ko'chirishda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quyidagilarga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a)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ilgagini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aynan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yukningh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ustidan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to’g’ri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b)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oldin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stroporchini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signal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ogohlantiring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v)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tushirishdan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oldin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operatori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birinchi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navbatda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ko'tarilayotgan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bino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uskunaning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belgilangan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o'rtasida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devor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ustun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yaqinida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stroporchi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yo'qligiga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ishonch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hosil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g)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kop’tarish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qobiliyatiga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yaqin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yuklarni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ko’tarishda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oldin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yerdan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100 mm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balandlikka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ishlayotganiga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barqarorligiga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ishonch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hosil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qilgandan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so'ng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balandlikka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davom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ettirishi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 descr="Опорно-поворотные устройства башенного крана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4358" y="5006804"/>
            <a:ext cx="3212272" cy="18288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3"/>
          <p:cNvSpPr/>
          <p:nvPr/>
        </p:nvSpPr>
        <p:spPr>
          <a:xfrm>
            <a:off x="4860898" y="4965092"/>
            <a:ext cx="6096000" cy="187051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g)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gorizontal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ko'chirishda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birinchi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navbatda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duch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narsalardan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 m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balandlikka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e)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taxlash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taxlangan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belgilangan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o'lchamlarni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buzmasdan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yo'laklarni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to'sib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qo'ymasdan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joylashtirish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ko’tarish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30116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8497" y="447405"/>
            <a:ext cx="10495722" cy="57232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silkitmasdan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ko'tarihs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6. transport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vositalaridan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shunday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ketma-ketlikda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transportda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qulab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tushmasligi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7.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kuchli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chayqalishiga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tebranishiga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yo’l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qo’ymaslik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8.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Barabandagi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po’lat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arqonlarning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to'g'ri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o'ralishini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nazorat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9. 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noto’g’ri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o’ralganda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yechish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sifatini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buzmagan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ishlaydigan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odamlarning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xavfsizligini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ta'minlaydigan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qoidalarga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muvofiq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echib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olihs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10.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mexanizmlarini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oldinga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harakatlanayotganda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o’tkazmasdan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to'satdan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birdaniga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teskari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tomonga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o'tkazish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taqiqlanadi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11.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ilgak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balandligi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cheklovchisi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faollashishigacha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yetib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bormasligi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12.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relsda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harakatlanganda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yurishini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cheklovchi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yetib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bormasdan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to’xtatish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13. Agar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biron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nosozlik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aniqlansa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darhol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to'xtatish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natijasida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buzilishi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chiqishini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oldini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14.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Stajyorni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tayyorlashda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stajirovkaning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barcha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qoidalariga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qat’iy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rioya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15.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burilish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platformasi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kabinasida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tozalik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tartibni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saqlash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begona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jismlarni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bo’lishiga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yo’l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qo’ymaslik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16.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bir-biriga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yaqin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ishlayotgan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bo'lsa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ehtimoli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istisno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qilinishiga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qat'iy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ishonch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hosil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93395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63325" y="490743"/>
            <a:ext cx="10607040" cy="1870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17.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Smenani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qabul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topshirishda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jurnalini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to'ldirish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qoidalariga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qat'iy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rioya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18. Agar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aerodromlar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hududida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yaqin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joylarda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joylashgan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bo'lsa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kechqurun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tunda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yuqori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qizil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chiroq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yonib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turishiga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qat'iy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ishonch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hosil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19. Agar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maydonida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natijasida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avariya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baxtsiz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hodisa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ro'y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bersa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to'xtatib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mas'ul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tashkilotdan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ma'muriyat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xodimlari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kelguniga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qadar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hech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qanday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bajarmaslik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 descr="Падения башенных кранов: причины, видео подборка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982" y="2307002"/>
            <a:ext cx="4540195" cy="4218529"/>
          </a:xfrm>
          <a:prstGeom prst="rect">
            <a:avLst/>
          </a:prstGeom>
          <a:noFill/>
          <a:ln>
            <a:noFill/>
          </a:ln>
        </p:spPr>
      </p:pic>
      <p:pic>
        <p:nvPicPr>
          <p:cNvPr id="3074" name="Picture 2" descr="Прокуратура наказала подрядчика и УК за падение крана на дом - Происшествия  - Newsler.ru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2950" y="2307001"/>
            <a:ext cx="4667415" cy="4218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39875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80160" y="863747"/>
            <a:ext cx="9621078" cy="5605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vaqtida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biror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sababga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ko’ra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agar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ishlamay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qolganda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havoda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osilgan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bo'lsa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erga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tushirish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choralarini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ko’rish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agar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buning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iloji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bo'lmasa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yukning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tushishi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hududni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himoya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choralarini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ko'rish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To'satdan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uzilib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qolgan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taqdirda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kontrollerlarni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nol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holatiga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qo'ying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tushiring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yuk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lebyodkasining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tormozini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qo'lda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sekin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siltanishga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yo’l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qo’ymasdan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bo'shatish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21.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Shamolning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tezligi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Ishlash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ruxsat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etilgan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tezlikdan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oshib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ketganda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momaqaldiroq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paytida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to'xtatib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relsga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tutqichlarni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o’rnatish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bumini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ruxsat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etilgan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eng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pastki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holatiga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tushirish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22.Ishni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tugatib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tark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etganda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hatto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qisqa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vaqtga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ham)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kabinani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qulflash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relsli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tutqichlarga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qo'yish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rubilnikni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o’chirish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23.Kranga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chiqishda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balandlikka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ko'tarilish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qoidalariga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rioya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qiling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zinapoya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bo'ylab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kranga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ko'tarilish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tushishda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haydovchining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ikkala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qo'li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ham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bo'sh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bo'lishi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21001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18984" y="388873"/>
            <a:ext cx="10877384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operatoriga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quyidagilar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taqiqlanadi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Nosoz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yo’llarida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nosozliklar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bo’lganda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Kuchlanish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belgilangan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me’yordan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(nominal) 10%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ko'proq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miqdorga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tushganda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boshqari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Tobi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bo’lmagan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Ko’milgan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muzlagan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uzoqdagi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yuklarni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arqonlarning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qiya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tarangligi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Nosoz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idishdagi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yuklarni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noto'g'ri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ildirilgan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Kislorod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ballonlarini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odamlarni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ishlayotgan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odamlarga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tegib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ketishi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sharoitda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hududida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odamlar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ishlayotganda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Idishni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qorishmaga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to'la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yuqoriga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qorishma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idishning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yuqori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qismidan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kamida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sm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pastroq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12.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Tasodifiy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stropalardan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tasodifiy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idishlardan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foydalanib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13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vaqtning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ikkita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14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maxsus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platformasisiz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deraza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eshikga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uzatish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15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Haydovchi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kabinada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avtotransport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vositasidan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yuklarni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bo’shatish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85654242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778</TotalTime>
  <Words>1703</Words>
  <Application>Microsoft Office PowerPoint</Application>
  <PresentationFormat>Широкоэкранный</PresentationFormat>
  <Paragraphs>109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Исматилло ака</dc:creator>
  <cp:lastModifiedBy>Исматилло ака</cp:lastModifiedBy>
  <cp:revision>15</cp:revision>
  <dcterms:created xsi:type="dcterms:W3CDTF">2022-02-07T11:51:22Z</dcterms:created>
  <dcterms:modified xsi:type="dcterms:W3CDTF">2022-08-10T12:55:08Z</dcterms:modified>
</cp:coreProperties>
</file>