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84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9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0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87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6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0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8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5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83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7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564CD-E5A6-478A-8321-17F89EEA12B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9478-7605-4FA7-BF12-F4EE0EC38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7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0431" y="3429000"/>
            <a:ext cx="5666871" cy="2011583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1.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en-US" sz="20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en-US" sz="20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majburiyatlari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en-US" sz="20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majburiyatlari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en-US" sz="20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taqiqlangan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</a:pPr>
            <a:r>
              <a:rPr lang="en-US" sz="20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tugaganda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mashinistning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majburiyatlari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3169" y="247858"/>
            <a:ext cx="9144000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texnikasi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Основы по технике безопасности при работе с башенным краном - статья  компании ГлавАрендаКр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726" y="1653871"/>
            <a:ext cx="6181977" cy="4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86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7179" y="770115"/>
            <a:ext cx="11068215" cy="6087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o’rami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sudrab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18.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 Agar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0,5 m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yetarlicha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ma’lumot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Kechki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smenalarda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etarli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yorug'likga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bo’lmaganda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ma'muriyatning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xabarisiz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ishlayotganda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narsalarga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chalg'ish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Kabinaga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kirishiga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qo’yish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Ma'muriyat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ruxsatisiz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shaxsga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hatto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o'tkazish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Rubilnikni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o'rnatmasdan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ta'minotini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o'chirmasdan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kabinasini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Stajyorni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yolg'iz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Stajyorga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boshqarishga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haydovchining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ishtirokida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nazorati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aylanayotganda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tozalash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moylash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qismlariga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70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42839" y="676466"/>
            <a:ext cx="10106107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urishi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teginish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chirilmagan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5" descr="Техника безопасности при работе крана на строительных площадках -  autodoc24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810" y="1550504"/>
            <a:ext cx="462766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9471" y="4134214"/>
            <a:ext cx="1109207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chirilmagan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saqlagichlarni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zanjirlarida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noto'g'ri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tufayli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tiqilib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elektromagnitlarini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himoyasida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lganda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xtatish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so'nggi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vositalaridan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Harakatni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9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43770" y="191649"/>
            <a:ext cx="1009020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tugaganda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mashinistning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majburiyatlari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kontrollerlarni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oynalarini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eshikni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shitdagi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9.Agar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bo'lsa,ish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tugagach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operator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kelmasa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ma'muriyatining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7" descr="КБ-674 - Wikiw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678" y="4069424"/>
            <a:ext cx="4460681" cy="256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11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3" y="176877"/>
            <a:ext cx="10559332" cy="4801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yodda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yetakchi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ishlamay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jiddiy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jabrlanganlar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oqibatda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javobgarlikga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cap="al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yodda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javobgardir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ma'muriy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jazoga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javobgarlikka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huquqiga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guvohnomaga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faqatgina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berilganidan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mustasno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Техника безопасности проведении монтажных работ плит покрыт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2" y="4801414"/>
            <a:ext cx="4097655" cy="185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Техника безопасности при работе крана на строительных площадках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452" y="4801414"/>
            <a:ext cx="3354098" cy="1814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08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5231" y="452463"/>
            <a:ext cx="10273085" cy="600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buzilishlarning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7.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aytganini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bajarmasligi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ma’muriyatdan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8.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o‘rtasida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tushunmovchiliklar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tushunmovchiliklarni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ma’muriyatiga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ariza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murojaat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9.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profilaktik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ishtirok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Gosgortekhnadzor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inspektsiyasidan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ishtirok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Tibbiy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ko'rikdan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huquqi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Gosgortexnadzor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inspektori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ishtirokida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komissiyasi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sertifikatga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11.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Sertifikat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huquqini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uzaytirish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komissiyasi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lavozimiga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ma'muriyat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buyruq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rasmiylashtirilishi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7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669" y="271020"/>
            <a:ext cx="10471867" cy="4027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ko’zdan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chetidagi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diqqat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diqqat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darhol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yorug'lik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signalizatsiyasining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berib,kranning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Новые Правила по обеспечению промышленной безопасности грузоподъемных кранов  - 20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865" y="4298917"/>
            <a:ext cx="5271715" cy="2300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62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913" y="-25343"/>
            <a:ext cx="10448014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qat’iy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yo'riqnomasiga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ogohlantirish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3.Kran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ko'tarmaslik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aynan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ogohlantiring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kop’tarish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barqarorligiga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ettirishi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Опорно-поворотные устройства башенного к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358" y="5006804"/>
            <a:ext cx="3212272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860898" y="4965092"/>
            <a:ext cx="6096000" cy="18705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8497" y="447405"/>
            <a:ext cx="10495722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silkitmasdan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ko'tarihs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6. transport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ketma-ketlikda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7.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chayqalishiga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tebranishiga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8.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9.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noto’g’ri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yechish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olihs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10.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harakatlanayotganda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birdaniga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teskari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11.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faollashishigacha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12.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darhol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Stajyorni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stajirovkaning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qat’iy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begona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jismlarni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ehtimoli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33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3325" y="490743"/>
            <a:ext cx="10607040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aerodromlar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kechqurun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qizil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ro'y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ma'muriyat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kelguniga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bajarmaslik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адения башенных кранов: причины, видео подбор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82" y="2307002"/>
            <a:ext cx="4540195" cy="4218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 descr="Прокуратура наказала подрядчика и УК за падение крана на дом - Происшествия  - Newsler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950" y="2307001"/>
            <a:ext cx="4667415" cy="421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98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0160" y="863747"/>
            <a:ext cx="9621078" cy="5605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agar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ishlamay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agar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iloji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choralarini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To'satdan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kontrollerlarni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sekin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siltanishga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qo’ymasdan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ketganda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momaqaldiroq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22.Ishni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tugatib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etganda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hatto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ham)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qulflash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rubilnikni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o’chirish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23.Kranga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balandlikka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zinapoya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0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984" y="388873"/>
            <a:ext cx="1087738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me’yordan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(nominal) 10%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Tobi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Ko’milgan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muzlagan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uzoqdagi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tarangligi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Kislorod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ballonlarini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qorishmaga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qorishma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pastroq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Tasodifiy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tasodifiy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idishlardan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platformasisiz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deraza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eshikga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avtotransport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bo’shatish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6542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1703</Words>
  <Application>Microsoft Office PowerPoint</Application>
  <PresentationFormat>Широкоэкранный</PresentationFormat>
  <Paragraphs>109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15</cp:revision>
  <dcterms:created xsi:type="dcterms:W3CDTF">2022-02-07T11:51:22Z</dcterms:created>
  <dcterms:modified xsi:type="dcterms:W3CDTF">2022-08-10T12:55:08Z</dcterms:modified>
</cp:coreProperties>
</file>