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0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8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8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7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6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7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4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5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3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22AA-47B8-44CC-8D62-38454DC9779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FBEB-CED3-4447-A378-F4BC84F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5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926" y="470356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poydevorining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ko‘tarish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qobiliyatini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kuchliligini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7266" y="3991652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Reja:1.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poydevorining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ko‘tarish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qobiliyatini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aniqlashning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tarkibining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xilligi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Sintetik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yostiqlarning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afzalliklari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tirgak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jihozlarini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to’g’ri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o’rnatishning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24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129" y="190826"/>
            <a:ext cx="10758115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ammo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qat'iy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ma'lumotlarga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tayanmaslik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narsani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kichik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detallargacha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mustahkamligiga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qilgandan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so'ng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zaif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qo'llab-quvvatlash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konturini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choralarni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o’rnatilishiga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qo’llab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konturini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lozim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biz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to'siqlarga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e'tibor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,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chirigan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to’siqlar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yoriqlar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hududdagi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to’g’risida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ma’lumotlar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Динамический плотномер грунтов ПДУ-МГ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9" y="2941733"/>
            <a:ext cx="5542059" cy="36498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107839" y="4922060"/>
            <a:ext cx="266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zichligi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o'lchagichi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913" y="577963"/>
            <a:ext cx="10328744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tirgak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jihozlari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muhim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element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avariyalar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o’rganilganda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tasodifiy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avariyalarning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deyarli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hodisani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komissiyalar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ehtiyot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choralarini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ko’rmaslik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tirgak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cho'zmaslik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prokladkalarni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o'rnatmaslik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avariyalarning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to'liq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mumkinligini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aniqlaganlar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ko’rsatadiki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qulashi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baxtsiz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hodisalarning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90%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ortig'ida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aksariyat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tirgaklar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o’rnatilmagan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qo’yiladigan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yostiqchalar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haqida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gapirmasa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Ammo,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mutaxassislarning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fikriga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paytida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barqaror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yostiqchalarni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to’g’ri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muhimdir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Yostiqchalar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notekis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sirtlarda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nuqtasini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bo’lmagan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ham, agar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ishonchsizligiga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shubha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tug'ilsa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ko'tarmasdan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e’tibor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bosimni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kamaytiradigan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baxtsiz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hodisaning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qo'llab-quvvatlovchi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kerakligini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bilishimiz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1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179" y="603539"/>
            <a:ext cx="10774018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Yog’och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qo'llab-quvvatlovchi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qo'llaniladigan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ammo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yodda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namlikdan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qo'rqmasligi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suvni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o'tkazmaydigan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yog'ochdan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tavsiya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etilmaydi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qattiq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yog'ochlardan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nafaqat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yog'och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ta'sirida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chirishi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parchalanmasligi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metallning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korroziyaga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uchramasligi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uchungina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yog'och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yomg'ir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ishlagandan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Yog'ochdan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yasalgan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500x500x50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quruq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ham, 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anchagina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og’ir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massaga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kimyoviy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ta’sirlarga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chidamli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yuklanishlarda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paydo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bo'lmasligi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Resursni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ko'paytirish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daraxtni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o'tkazmaydigan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aralashmalar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to’yintirish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po'lat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qoplangan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qoplamalar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kimyoviy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ta'sirlarga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chidamli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kutilmagan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-100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+80 ° C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oralig'ida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o'zgartirmaydigan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dielektrik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issiqlikka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chidamli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tayyorlanadi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Bugungi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po'lat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yog'ochdan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polietilen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neylon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qoplama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Neylon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polietilen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qoplamalar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cheklanmagan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muddatga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mo'ljallangan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ya'ni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avtomobil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ko'targichining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muddati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etarli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847" y="820831"/>
            <a:ext cx="10400306" cy="507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Sintetik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deformatsiya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zarba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chidamli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po'latdan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engilroq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elastikligi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kichik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mustahkam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yuzasi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silliq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qo'llab-quvvatlovchi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egallashi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podkladka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yuzasida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nuqtaga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osongina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Neylon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polietilen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qoplamali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yostuiqlarning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afzalligi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shundaki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yoqilg’I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mahsulotlaridan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ta’sirlanmaydi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korroziyadan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qo'rqmaydi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Kvadrat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plastinka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yostiq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mo'ljallangan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∅800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∅1200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yumaloq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prokladkalar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prokladkalar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yuklanishlarga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bardosh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kafolatlanadi.Bular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to'g'ridan-to'g'ri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autriger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qo'yiladi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Mahsulot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86 mm ∅400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mo'ljallangan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∅1000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podkladkalar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bardosh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6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425" y="217481"/>
            <a:ext cx="10161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Agar operator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ustunlarni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o'rnatish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qoidalariga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rioya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qilmasa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ishonchli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prokladkalardan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foydalanmasa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to'g'ri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o'rnatilmagan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mashina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kuchli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shamolta’sirida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ag'darilib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ketishi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mumkin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Shuning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operatorlari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o’rnatish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vaqtida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ham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ehtiyot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bo'lishlari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pic>
        <p:nvPicPr>
          <p:cNvPr id="3" name="Рисунок 2" descr="ВСН 274-88 Правила техники безопасности при эксплуатации стреловых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1900363"/>
            <a:ext cx="5439410" cy="461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одкладка под опоры, подкладки для кранов, подкладка под аутригеры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91" y="1540921"/>
            <a:ext cx="4906397" cy="46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0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695" y="599169"/>
            <a:ext cx="9947081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Tyuproq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poydevorining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mustahkamligini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muhim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jihatlardan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o’rganilayotgan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gruntni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muhandislik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geologik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tadqiqotlar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natijalaridagi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ma'lumotlarini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qayta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tahlil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Odatda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tajribali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malakali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mutaxassislar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qatlami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aniqlashning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Пробы грун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4" y="2464905"/>
            <a:ext cx="8126233" cy="368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40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325" y="741114"/>
            <a:ext cx="10495721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tavsiya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maydonidagi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o’rganilib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o’rganilayotgan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o’rganilishi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. Bu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namunalarni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burg’ulash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asbobi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zichligini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asbobdan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Ko'pincha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hududda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uchraydigan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vaziyatlarga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to’g’ri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o’rnatishda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muammolarni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vujudga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keltiradi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Bu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anglatadiki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agar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аутригер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konturi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ustunda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oyog'iga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ta’sir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hududda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tirgak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oyoqlardagiga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nisbatan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Burg'ilash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chuqurlashganda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chuqurlikni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0,7 - 1 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chuqurlikdan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yotqiziladi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o'lchovlari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xavfsizlikni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ta’minlashda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ma'lumotlarni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chuqurlikning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ortishiga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chuqurligga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o’zgarishi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qatlamining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plastikligini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suvlarining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darajasi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fasillari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o’zgarishi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(agar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3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913" y="367853"/>
            <a:ext cx="10519576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olingandan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borligini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solishtirish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Определение несущей способности грунта на участке: как рассчитать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31" y="1431862"/>
            <a:ext cx="7649154" cy="4857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10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пнообломочный грун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0" y="477078"/>
            <a:ext cx="9430247" cy="4552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29085" y="5029482"/>
            <a:ext cx="9008828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Tuproqlarning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dag'alligi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darajasi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zarrachalarning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belgilanadi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6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93" y="152085"/>
            <a:ext cx="8889559" cy="47310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37036" y="4984522"/>
            <a:ext cx="976420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tarkibidagi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miqdoriga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Quruq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zichligi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nisbatan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qattiq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ishqalanganda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ezilganda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zarralari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bo’lmaydi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plastikligi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egiluvchan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yopishqoq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ishqalanganda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yumaloq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zarralari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bo’lmaydi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2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глин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6" y="383650"/>
            <a:ext cx="9446149" cy="44129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6935" y="4929737"/>
            <a:ext cx="10288988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Qumli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birikmali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aralashmalaridan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Quruq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qattiqlikka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osongina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bo'laklarga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bo'linib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zarralari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ko’rinib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Ho'l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yomonroq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ipsimon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shariksimon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ko’rinishga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Kesilganida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sindirilganda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qo'shimchalari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ko'rinib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4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пес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5" y="341907"/>
            <a:ext cx="9843715" cy="4953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51113" y="5433537"/>
            <a:ext cx="943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Qumli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Quruq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holatda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qumli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engil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bo’ladi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arzimas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ta’sir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oqibatida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ham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changga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aylanadi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tarkibida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qumli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zarralar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ko’p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bo’ladi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Nam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holatda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bo'lganda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qovushqoqligi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past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bo’lib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katta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qiyinchilik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o'raladi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buzilib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ketadi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2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с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" y="198783"/>
            <a:ext cx="9636981" cy="493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30303" y="5424883"/>
            <a:ext cx="970059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kichik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zarrachalar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o'xshash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diametri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 mm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Zarrachalar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deyarli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bir-biri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bog'lanmagan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quruq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ta'sirsiz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osongina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parchalanadi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9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1276</Words>
  <Application>Microsoft Office PowerPoint</Application>
  <PresentationFormat>Широкоэкранный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Mavzu 3. Tuproq poydevorining ko‘tarish qobiliyatini kuchliligini aniqlash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 3. Tuproq poydevorining ko‘tarish qobiliyatini kuchliligini aniqlash </dc:title>
  <dc:creator>Исматилло ака</dc:creator>
  <cp:lastModifiedBy>Исматилло ака</cp:lastModifiedBy>
  <cp:revision>9</cp:revision>
  <dcterms:created xsi:type="dcterms:W3CDTF">2022-02-03T11:51:18Z</dcterms:created>
  <dcterms:modified xsi:type="dcterms:W3CDTF">2022-05-17T06:44:15Z</dcterms:modified>
</cp:coreProperties>
</file>