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1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3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0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3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8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6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6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3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2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E25E-1EE7-4812-A2F6-3C399E65192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CD88-A4A5-492A-BB10-13DC06A50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7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kranlarining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ustuvorligi</a:t>
            </a:r>
            <a:r>
              <a:rPr lang="en-US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1" dirty="0" err="1" smtClean="0"/>
              <a:t>Reja</a:t>
            </a:r>
            <a:r>
              <a:rPr lang="en-US" b="1" dirty="0" smtClean="0"/>
              <a:t>: 1. </a:t>
            </a:r>
            <a:r>
              <a:rPr lang="en-US" b="1" dirty="0" err="1" smtClean="0"/>
              <a:t>Minorali</a:t>
            </a:r>
            <a:r>
              <a:rPr lang="en-US" b="1" dirty="0" smtClean="0"/>
              <a:t> </a:t>
            </a:r>
            <a:r>
              <a:rPr lang="en-US" b="1" dirty="0" err="1" smtClean="0"/>
              <a:t>kranlarning</a:t>
            </a:r>
            <a:r>
              <a:rPr lang="en-US" b="1" dirty="0" smtClean="0"/>
              <a:t> </a:t>
            </a:r>
            <a:r>
              <a:rPr lang="en-US" b="1" dirty="0" err="1" smtClean="0"/>
              <a:t>afzalliklari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2. </a:t>
            </a:r>
            <a:r>
              <a:rPr lang="en-US" b="1" dirty="0" smtClean="0"/>
              <a:t>Yuk </a:t>
            </a:r>
            <a:r>
              <a:rPr lang="en-US" b="1" dirty="0" err="1" smtClean="0"/>
              <a:t>ko'tarish</a:t>
            </a:r>
            <a:r>
              <a:rPr lang="en-US" b="1" dirty="0" smtClean="0"/>
              <a:t> </a:t>
            </a:r>
            <a:r>
              <a:rPr lang="en-US" b="1" dirty="0" err="1" smtClean="0"/>
              <a:t>qobiliyati</a:t>
            </a:r>
            <a:r>
              <a:rPr lang="en-US" b="1" dirty="0" smtClean="0"/>
              <a:t> 1,5-5 </a:t>
            </a:r>
            <a:r>
              <a:rPr lang="en-US" b="1" dirty="0" err="1" smtClean="0"/>
              <a:t>tonna</a:t>
            </a:r>
            <a:r>
              <a:rPr lang="en-US" b="1" dirty="0" smtClean="0"/>
              <a:t> </a:t>
            </a:r>
            <a:r>
              <a:rPr lang="en-US" b="1" dirty="0" err="1" smtClean="0"/>
              <a:t>bo'lgan</a:t>
            </a:r>
            <a:r>
              <a:rPr lang="en-US" b="1" dirty="0" smtClean="0"/>
              <a:t> </a:t>
            </a:r>
            <a:r>
              <a:rPr lang="en-US" b="1" dirty="0" err="1" smtClean="0"/>
              <a:t>minorali</a:t>
            </a:r>
            <a:r>
              <a:rPr lang="en-US" b="1" dirty="0" smtClean="0"/>
              <a:t> </a:t>
            </a:r>
            <a:r>
              <a:rPr lang="en-US" b="1" dirty="0" err="1" smtClean="0"/>
              <a:t>kranlari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3. </a:t>
            </a:r>
            <a:r>
              <a:rPr lang="en-US" b="1" dirty="0" smtClean="0"/>
              <a:t>Yuk </a:t>
            </a:r>
            <a:r>
              <a:rPr lang="en-US" b="1" dirty="0" err="1" smtClean="0"/>
              <a:t>ko'tarish</a:t>
            </a:r>
            <a:r>
              <a:rPr lang="en-US" b="1" dirty="0" smtClean="0"/>
              <a:t> </a:t>
            </a:r>
            <a:r>
              <a:rPr lang="en-US" b="1" dirty="0" err="1" smtClean="0"/>
              <a:t>quvvati</a:t>
            </a:r>
            <a:r>
              <a:rPr lang="en-US" b="1" dirty="0" smtClean="0"/>
              <a:t> 7-10 </a:t>
            </a:r>
            <a:r>
              <a:rPr lang="en-US" b="1" dirty="0" err="1" smtClean="0"/>
              <a:t>tonna</a:t>
            </a:r>
            <a:r>
              <a:rPr lang="en-US" b="1" dirty="0" smtClean="0"/>
              <a:t> </a:t>
            </a:r>
            <a:r>
              <a:rPr lang="en-US" b="1" dirty="0" err="1" smtClean="0"/>
              <a:t>bo'lgan</a:t>
            </a:r>
            <a:r>
              <a:rPr lang="en-US" b="1" dirty="0" smtClean="0"/>
              <a:t> </a:t>
            </a:r>
            <a:r>
              <a:rPr lang="en-US" b="1" dirty="0" err="1" smtClean="0"/>
              <a:t>minora</a:t>
            </a:r>
            <a:r>
              <a:rPr lang="en-US" b="1" dirty="0" smtClean="0"/>
              <a:t> </a:t>
            </a:r>
            <a:r>
              <a:rPr lang="en-US" b="1" dirty="0" err="1" smtClean="0"/>
              <a:t>kranlari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4. </a:t>
            </a:r>
            <a:r>
              <a:rPr lang="en-US" b="1" dirty="0" smtClean="0"/>
              <a:t>Yuk </a:t>
            </a:r>
            <a:r>
              <a:rPr lang="en-US" b="1" dirty="0" err="1" smtClean="0"/>
              <a:t>ko'tarish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quvvati</a:t>
            </a:r>
            <a:r>
              <a:rPr lang="en-US" b="1" dirty="0" smtClean="0"/>
              <a:t> 20-75 </a:t>
            </a:r>
            <a:r>
              <a:rPr lang="en-US" b="1" dirty="0" err="1" smtClean="0"/>
              <a:t>tonna</a:t>
            </a:r>
            <a:r>
              <a:rPr lang="en-US" b="1" dirty="0" smtClean="0"/>
              <a:t> </a:t>
            </a:r>
            <a:r>
              <a:rPr lang="en-US" b="1" dirty="0" err="1" smtClean="0"/>
              <a:t>bo'lgan</a:t>
            </a:r>
            <a:r>
              <a:rPr lang="en-US" b="1" dirty="0" smtClean="0"/>
              <a:t> </a:t>
            </a:r>
            <a:r>
              <a:rPr lang="en-US" b="1" dirty="0" err="1" smtClean="0"/>
              <a:t>minora</a:t>
            </a:r>
            <a:r>
              <a:rPr lang="en-US" b="1" dirty="0" smtClean="0"/>
              <a:t> </a:t>
            </a:r>
            <a:r>
              <a:rPr lang="en-US" b="1" dirty="0" err="1" smtClean="0"/>
              <a:t>kranlari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32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550" y="271909"/>
            <a:ext cx="1048131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quvvati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7-10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7-10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-joy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fuqarolik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qo'llaniladi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qator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sanoat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ustaxonalarining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birlashtirilgan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uchastkalarini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zavodlarning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qavatli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binolarini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qo'llaniladi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radiotexnika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sanoat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tarmoqlari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yirik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sanoat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majmualarining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alohida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inshootlarini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qurishda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ko'taruvchi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(25-75 T)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to'plamlarga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kiritilgan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kranlardan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iqtisodiy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jihatdan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muvofiq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bo'lmaganda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nisbatan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engil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sanoat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inshootlarini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mashinalar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tushirish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qo'llaniladi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Рисунок 43" descr="http://stroy-technics.ru/gallery/stroitelnye-krany-2/image_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9" y="3223260"/>
            <a:ext cx="3674501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77290" y="6523673"/>
            <a:ext cx="83553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Башенный кран М-3-5-5.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2510" y="3532138"/>
            <a:ext cx="6610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guruhning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qobiliyati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ilgakning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ko'tarilish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balandligining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o'zgarishi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tabiati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bomning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yetib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borishiga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qarab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juda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xilma-xildir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Shunday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qilib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masalan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M-3-5-5G1, BTK-100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quvvati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balandligi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silkinishlarsiz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silliq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o'zgaradi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BTK-5/8, KTS-5-10R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quvvati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doimiy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ilgak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balandligida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pog’onalarda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o'zgaradi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MSK-7.5/20, BKSM-5-5B, KB-160, MSK-8-20, KB-160-1/M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doimiy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koʻtarish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quvvatiga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1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oy-technics.ru/gallery/stroitelnye-krany-2/image_1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" y="405250"/>
            <a:ext cx="6195059" cy="5658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029450" y="2150436"/>
            <a:ext cx="489204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tuzilishining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tuzilishiga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gorizontal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tashuvchi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bo'linishi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(BTK-5/8, KTS-5-10R, BKSM-5-5B, BKSM-8- 5)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ko'taruvchi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manevr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(MBTK-75, BTK-100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tuzilishi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panjara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ko’rinishida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2727" y="6172162"/>
            <a:ext cx="26292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99999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Башенный кран КБ-60.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6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oy-technics.ru/gallery/stroitelnye-krany-2/image_1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" y="354331"/>
            <a:ext cx="5383530" cy="58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947092" y="878172"/>
            <a:ext cx="6096000" cy="3465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BTK-5/8, MBTK-75, BTK-100, KB-160-1/M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qattiq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quvurli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konstruktsiyaning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aylanuvchi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og'irlikning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pastda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joylashganligi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ajralib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MSK-7.5/20, KB-160, MSK-8/20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og'irligi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pastda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aylanadigan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panjarali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(M-3-5-5P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poezdning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o'tishini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ta'minlaydigan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portal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relsli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yoʻl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boʻylab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toʻrtta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podshipnikli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aravalarda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qiladi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5490" y="4344057"/>
            <a:ext cx="6096000" cy="19441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aksariyat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o'z-o'zidan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o'rnatilmaydi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to'liq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demontaj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yuklanish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84-110 tm;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- 65 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4,5-9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7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909310" y="463912"/>
            <a:ext cx="545211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BKSM-8-5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4,5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3,7 m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(8 t)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13,7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 m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 t)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masofada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doimiydir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11 m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39 m.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BTK-5/8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4,5-18 m (8 t)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18-30 m (5 t)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masofada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doimiy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 m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ko'tarilish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54,5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Рисунок 34" descr="http://stroy-technics.ru/gallery/stroitelnye-krany-2/image_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0" y="463911"/>
            <a:ext cx="4541310" cy="56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68830" y="6067991"/>
            <a:ext cx="5543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Башенные крана КБ-160.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7365" y="3818677"/>
            <a:ext cx="6096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KB-160.2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gusek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(KB-160.4)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jihozlanishi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13 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tirgakli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25 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ilgakning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66,5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59,5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5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5440" y="800890"/>
            <a:ext cx="6096000" cy="51419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20-75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20-75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hollarda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yirik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sanoat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ob'ektlari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muhandislik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inshootlarini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marten,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konvertor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issiqlik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stansiyalari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sovutish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yig'ish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mashinalari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ko'pchiligi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kombinatsiyalangan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tabiati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ajralib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manevr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jihozlangan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Ba'zi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(BK-300, BK-1425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uzunlikdagi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almashtiriladigan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gusiklar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qo'llaniladi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ko'pgina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aylanmaydigan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panjarali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tepasida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og'irliklari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joylashtirilgan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BK-1000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stroy-technics.ru/gallery/stroitelnye-krany-2/image_1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" y="342900"/>
            <a:ext cx="4489450" cy="5405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52057" y="5748462"/>
            <a:ext cx="324341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99999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Башенный кран БК</a:t>
            </a:r>
            <a:r>
              <a:rPr lang="en-US" dirty="0">
                <a:solidFill>
                  <a:srgbClr val="99999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-1000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5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8170" y="825373"/>
            <a:ext cx="3463290" cy="501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KBGS-101M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o’zgarmaydi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bum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uzinligi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6,5m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masofa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-25 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18 m.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masofada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- 13,5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30 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m.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- 10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ikkita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tashuvchi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trolleybus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jihozlangan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bo’lib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aravada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 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traversa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orqali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ikkala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aravada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stroy-technics.ru/gallery/stroitelnye-krany-2/image_1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54" y="936691"/>
            <a:ext cx="5943367" cy="54268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36735" y="4866400"/>
            <a:ext cx="316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9999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Башенный кран КБГС-101М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19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8730" y="706994"/>
            <a:ext cx="9875520" cy="534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fuqarolik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sanoat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ko'taruvchi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mashinalarning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tarqalgan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turlaridan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konstruktsiyasi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konsoli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moslamasi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boshqaruv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moslamalari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joylashtirilgan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polispasti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xildagi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radiusini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aylantirish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qulochini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o'zgartirish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harakatlantirish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mexanizmlardan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ta'minlash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o'zgaruvchan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tarmog'idan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Boshqaruv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machinist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nisbatan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afzalliklari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quyidagilardan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bomlarining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balandlikda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natijasida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o'rnatilayotgan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ob'ektning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tuzilishini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o'tmaydi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to'xtash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nechta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ob'ektlarga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oraliqlarga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yig'ish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joylariga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imkoniyati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1)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omborxonalar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bo'ylab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harakatlanish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qulayligi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2)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maydonining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yaxshi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ko'rinishi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3)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ishonchli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ajralib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1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577469"/>
            <a:ext cx="10435590" cy="564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kamchiliklari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demontaj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ko'chirish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yo'laklarini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davomiyligi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murakkabligidadir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operatsiyalarni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martalik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xarajatlar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miqdori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qiymatining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30-40%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xarajatlarni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mashinalarni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kamaytiradigan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echimlarini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bloklarni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o'z-o'zini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taqdim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Hozirgi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seriyasining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yagona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birlashtirilgan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seriyali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o'zlashtirilmoqda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KB-16, KB-60, KB-100.0, KB-100.1, KB-100.OM, KB-160, KB-160.1/M, KB-160.2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KB-160.4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ommaviy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yechimlari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imkoniyatlar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nuqtai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nazaridan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xilma-xilligi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o’zgartirish;ko’tarish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o’zgartirish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konstruktsiyasini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loyihalash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harakatlanish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demontaj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qulayligi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tonnagacha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 tm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7-10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,yuk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110 tm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20-75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1425 tm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0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990" y="553716"/>
            <a:ext cx="10172700" cy="572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1,5-5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tarqalgan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yaqin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-joy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fuqarolik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qator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sanoat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tarmoqlarida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bajarishda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montaj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hajmi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o'sishi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elementlarining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ko'lamini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sezilarli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darajada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toraytirdi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qishloq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xo'jaligida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ayrim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-joy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fuqarolik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qo'llaniladi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ko'plab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o'zgartirish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pog’onasis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(BKSM-5, KB-60, BK-215, BKSM-5M, S-390, BK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-3, SBK-1M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BKSM-5-5A, M-3-5-5, BKSM-5-10, M-3-5-10, BKSM-14, BKSM-14M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bumlariga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trolleybusini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mahkamlash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qulochi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o’zgarmay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tabiati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xilma-xildir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gorizontal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bomda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bitta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aravachasi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bo’lgan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(BKSM-5-5A, BKSM-14, BKSM-14M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boshqalar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modellari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mavjud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038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oy-technics.ru/gallery/stroitelnye-krany-2/image_1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57517"/>
            <a:ext cx="5962967" cy="3965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08710" y="4156250"/>
            <a:ext cx="10161270" cy="224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ko'taruluvchi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aylanuvchi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qulochi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o'zgaradigan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BKSM-5, BK-215, KB-60, KB-100.0, S-390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manyovri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bo'lmagan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bomli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(bum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qulochini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o’zgarishi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BKSM-1M, BKSM-4M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1,5-5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shaklidagi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bomlar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qo’llaniladi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9837" y="3096540"/>
            <a:ext cx="282930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99999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Башенный кран БКСМ-Я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6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oy-technics.ru/gallery/stroitelnye-krany-2/image_1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1" y="557847"/>
            <a:ext cx="7537132" cy="4642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97231" y="5373287"/>
            <a:ext cx="10435589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mansub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chiqarilgan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aylanmaydigan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Aylanadigan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yanada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ko’proq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tarqalgan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5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0" descr="http://stroy-technics.ru/gallery/stroitelnye-krany-2/image_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92" y="624364"/>
            <a:ext cx="4564515" cy="32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49" descr="http://stroy-technics.ru/gallery/stroitelnye-krany-2/image_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96" y="595700"/>
            <a:ext cx="3968713" cy="327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64725" y="0"/>
            <a:ext cx="92393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64725" y="2909501"/>
            <a:ext cx="92393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4725" y="4501575"/>
            <a:ext cx="1099961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(BK-215, S-390, BK-370, MSK-5-20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KB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seriyasining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og'irligi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pastki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BKSM-14P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kranidan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poezdning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o'tishini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ta'minlaydigan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yo'q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BKSM-5-10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BKSM-14M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o'zgaruvchan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balandlikka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teleskopik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konstruksiyasi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tufayli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Ko'pgina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panjarali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tuzilishiga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qattiq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quvurli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faqatgina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MBTK-80, KB-100.1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0674" y="3950385"/>
            <a:ext cx="781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99999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Башенные краны БК-215                                             БК-215А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66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53662" y="306125"/>
            <a:ext cx="10081846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mansub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o'ziyurar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ikkita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relsli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bo'ylab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to'rtta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qo'llab-quvvatlovchi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aravachalarda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harakatlanadi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BGK-3/5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gusenitsali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o'rnatiladi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qator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gusenitsali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bum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ko’rinishiga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avtokranlar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minora-bom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konstruktsiyali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pnevmatik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g'ildirakli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51" descr="http://stroy-technics.ru/gallery/stroitelnye-krany-2/image_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30" y="2579077"/>
            <a:ext cx="6693877" cy="37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757139" y="4024649"/>
            <a:ext cx="31069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Башенный кран БК-3-1,5.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3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42950" y="599098"/>
            <a:ext cx="110739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chiqarilgan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1,5-5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aksariyati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o'z-o'zini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olmaydi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to'liq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demontaj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tashiladi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(BKSM-5, M-3-5-10, BKSM-14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so'nggi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chiqarilgan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(BK-215, MSK-5-20, MBTK-80, KB-60, KB-100.0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to'liq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yig'ilgan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demontaj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tashiladi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48" descr="http://stroy-technics.ru/gallery/stroitelnye-krany-2/image_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9" y="2005263"/>
            <a:ext cx="4978312" cy="46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80760" y="3475759"/>
            <a:ext cx="5868866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Башенный кран-погрузчик БКСМ-5П.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yuklanish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7,5–150 tm,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54,5 m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gacha.Bu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oʻlchovi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koleyasining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2,5–8 m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89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1549</Words>
  <Application>Microsoft Office PowerPoint</Application>
  <PresentationFormat>Широкоэкранный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Times New Roman</vt:lpstr>
      <vt:lpstr>Тема Office</vt:lpstr>
      <vt:lpstr>Mavzu 2. Minora kranlarining ustuvorligi.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 2. Minora kranlarining ustuvorligi. </dc:title>
  <dc:creator>Исматилло ака</dc:creator>
  <cp:lastModifiedBy>Исматилло ака</cp:lastModifiedBy>
  <cp:revision>10</cp:revision>
  <dcterms:created xsi:type="dcterms:W3CDTF">2022-02-02T08:40:26Z</dcterms:created>
  <dcterms:modified xsi:type="dcterms:W3CDTF">2022-07-27T06:03:43Z</dcterms:modified>
</cp:coreProperties>
</file>