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19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1189096" y="5617774"/>
            <a:ext cx="9843913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319937" y="1016990"/>
            <a:ext cx="9572977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320801" y="1009651"/>
            <a:ext cx="9572977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1026029" y="702069"/>
            <a:ext cx="757108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10568399" y="655232"/>
            <a:ext cx="566928" cy="75590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2934" y="1794935"/>
            <a:ext cx="7631291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02934" y="3736622"/>
            <a:ext cx="761623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027569" y="5357593"/>
            <a:ext cx="1618428" cy="365125"/>
          </a:xfrm>
        </p:spPr>
        <p:txBody>
          <a:bodyPr/>
          <a:lstStyle/>
          <a:p>
            <a:fld id="{96422231-0C7B-4C65-B2F9-69A708CAE048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65393" y="5357593"/>
            <a:ext cx="671312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85241" y="5357593"/>
            <a:ext cx="738697" cy="365125"/>
          </a:xfrm>
        </p:spPr>
        <p:txBody>
          <a:bodyPr/>
          <a:lstStyle>
            <a:lvl1pPr algn="ctr">
              <a:defRPr/>
            </a:lvl1pPr>
          </a:lstStyle>
          <a:p>
            <a:fld id="{57C905A5-4445-470F-9EBA-637AA623E4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22231-0C7B-4C65-B2F9-69A708CAE048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905A5-4445-470F-9EBA-637AA623E4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2" y="925691"/>
            <a:ext cx="1907823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0962" y="1106313"/>
            <a:ext cx="690503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22231-0C7B-4C65-B2F9-69A708CAE048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905A5-4445-470F-9EBA-637AA623E4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22231-0C7B-4C65-B2F9-69A708CAE048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905A5-4445-470F-9EBA-637AA623E4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639" y="2239431"/>
            <a:ext cx="8338725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690" y="3725335"/>
            <a:ext cx="8308623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22231-0C7B-4C65-B2F9-69A708CAE048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905A5-4445-470F-9EBA-637AA623E4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22231-0C7B-4C65-B2F9-69A708CAE048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905A5-4445-470F-9EBA-637AA623E4F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731264" y="2121407"/>
            <a:ext cx="42672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217920" y="2119313"/>
            <a:ext cx="42672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7160" y="2122312"/>
            <a:ext cx="391936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47559" y="2122311"/>
            <a:ext cx="3925824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22231-0C7B-4C65-B2F9-69A708CAE048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905A5-4445-470F-9EBA-637AA623E4F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731264" y="2944368"/>
            <a:ext cx="4303776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193535" y="2944813"/>
            <a:ext cx="4303776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22231-0C7B-4C65-B2F9-69A708CAE048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905A5-4445-470F-9EBA-637AA623E4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22231-0C7B-4C65-B2F9-69A708CAE048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905A5-4445-470F-9EBA-637AA623E4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842903" y="6058038"/>
            <a:ext cx="10295468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5958497" y="605163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5961889" y="603504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998940" y="576868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999745" y="576072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3161475" y="293953"/>
            <a:ext cx="757108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8467351" y="238675"/>
            <a:ext cx="566928" cy="75590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478635" y="2020043"/>
            <a:ext cx="4086436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6472388" y="1150993"/>
            <a:ext cx="4027723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530834" y="3623748"/>
            <a:ext cx="4065188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8455598" y="5885673"/>
            <a:ext cx="1618428" cy="365125"/>
          </a:xfrm>
        </p:spPr>
        <p:txBody>
          <a:bodyPr/>
          <a:lstStyle/>
          <a:p>
            <a:fld id="{96422231-0C7B-4C65-B2F9-69A708CAE048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1219406" y="5829262"/>
            <a:ext cx="469680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10076418" y="5896962"/>
            <a:ext cx="738697" cy="365125"/>
          </a:xfrm>
        </p:spPr>
        <p:txBody>
          <a:bodyPr/>
          <a:lstStyle/>
          <a:p>
            <a:fld id="{57C905A5-4445-470F-9EBA-637AA623E4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842903" y="6058038"/>
            <a:ext cx="10295468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998940" y="576868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993412" y="575769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5958497" y="605163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5953025" y="603920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3161475" y="293953"/>
            <a:ext cx="757108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8467351" y="238675"/>
            <a:ext cx="566928" cy="75590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475232" y="2020824"/>
            <a:ext cx="408432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6531487" y="1207272"/>
            <a:ext cx="3885151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536192" y="3621024"/>
            <a:ext cx="4059936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8461249" y="5888738"/>
            <a:ext cx="1618428" cy="365125"/>
          </a:xfrm>
        </p:spPr>
        <p:txBody>
          <a:bodyPr/>
          <a:lstStyle/>
          <a:p>
            <a:fld id="{96422231-0C7B-4C65-B2F9-69A708CAE048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1219426" y="5831038"/>
            <a:ext cx="4425391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10082786" y="5900027"/>
            <a:ext cx="738697" cy="365125"/>
          </a:xfrm>
        </p:spPr>
        <p:txBody>
          <a:bodyPr/>
          <a:lstStyle/>
          <a:p>
            <a:fld id="{57C905A5-4445-470F-9EBA-637AA623E4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38201" y="6069330"/>
            <a:ext cx="1056132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75360" y="575310"/>
            <a:ext cx="102616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75360" y="576072"/>
            <a:ext cx="102616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724989" y="273091"/>
            <a:ext cx="757108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10914593" y="203675"/>
            <a:ext cx="566928" cy="755904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60031" y="817583"/>
            <a:ext cx="9286993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50721" y="2119257"/>
            <a:ext cx="8261873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06118" y="5809153"/>
            <a:ext cx="16184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6422231-0C7B-4C65-B2F9-69A708CAE048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9202" y="5809153"/>
            <a:ext cx="73869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26937" y="5809153"/>
            <a:ext cx="7386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7C905A5-4445-470F-9EBA-637AA623E4F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57994" y="1113071"/>
            <a:ext cx="58011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365760">
              <a:spcBef>
                <a:spcPts val="1200"/>
              </a:spcBef>
              <a:spcAft>
                <a:spcPts val="300"/>
              </a:spcAft>
              <a:tabLst>
                <a:tab pos="630555" algn="l"/>
              </a:tabLst>
            </a:pP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MAVZU </a:t>
            </a:r>
            <a:r>
              <a:rPr lang="en-US" sz="2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lang="en-US" sz="2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ayram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kunlarini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kiritish</a:t>
            </a:r>
            <a:endParaRPr lang="ru-RU" sz="2800" b="1" i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51482" y="1821065"/>
            <a:ext cx="9323881" cy="3577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0" lvl="2" indent="-228600">
              <a:spcBef>
                <a:spcPts val="1200"/>
              </a:spcBef>
              <a:spcAft>
                <a:spcPts val="30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bayram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kunlarini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kiritish</a:t>
            </a:r>
            <a:r>
              <a:rPr lang="uz-Cyrl-UZ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Hujjatlrar </a:t>
            </a:r>
            <a:r>
              <a:rPr lang="uz-Cyrl-UZ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uchun chop etish shaklini shakllantirish mumkin – yuk-xati, to‘lov topshiriqnomasi, ishonchnoma va x.k. SHu bilan birga ba’zi hujjatlar uchun chop etish shaklining bir necha variantlar ichidan birini tanlash mumkin. 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/>
            <a:r>
              <a:rPr lang="uz-Cyrl-UZ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CHop etish variantlari hujjat shaklining pastida joylashgan, </a:t>
            </a:r>
            <a:r>
              <a:rPr lang="uz-Cyrl-UZ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CHop etish </a:t>
            </a:r>
            <a:r>
              <a:rPr lang="uz-Cyrl-UZ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tugmasi </a:t>
            </a:r>
            <a:r>
              <a:rPr lang="uz-Cyrl-U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menyusi. 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uz-Cyrl-UZ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 aks etadi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430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ечать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07590" y="825302"/>
            <a:ext cx="5780405" cy="3497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379095" y="4536004"/>
            <a:ext cx="954873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Cyrl-UZ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CHop etish shakllaridan biri odatiy xol bo‘yicha o‘rnatiladi, u </a:t>
            </a:r>
            <a:r>
              <a:rPr lang="uz-Cyrl-U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CHop etish </a:t>
            </a:r>
            <a:r>
              <a:rPr lang="uz-Cyrl-U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tugmasi chaprog‘ida alohida aks etadi, </a:t>
            </a:r>
            <a:r>
              <a:rPr lang="uz-Cyrl-U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CHop etish </a:t>
            </a:r>
            <a:r>
              <a:rPr lang="uz-Cyrl-UZ" dirty="0">
                <a:latin typeface="Times New Roman" panose="02020603050405020304" pitchFamily="18" charset="0"/>
                <a:ea typeface="Times New Roman" panose="02020603050405020304" pitchFamily="18" charset="0"/>
              </a:rPr>
              <a:t>tugmasi menyusida esa u bayroqcha bilan belgilangan. Odatiy xol bo‘yicha ishlatiladigan, chop etish shaklini o‘zgartirish, </a:t>
            </a:r>
            <a:r>
              <a:rPr lang="uz-Cyrl-U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CHop etish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8322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83633" y="1300236"/>
            <a:ext cx="815464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tugmasi menyusidagi </a:t>
            </a:r>
            <a:r>
              <a:rPr lang="uz-Cyrl-UZ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Odatiy xol bo‘yicha </a:t>
            </a: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punktidan foydalanish lozim. 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Konfiguratsiyaning hujjatlar qismi faqat hujjatlarni kiritish, saqlash va chop etish  uchun mo‘ljallangan, muvoifq xolda, registrlar hisobidagi o‘tkazmalar va yozuvlar bunday hujjatlar bilan shakllantirilmaydi. Bunday hujjatlarga tegishili bo‘ladi, masalan, </a:t>
            </a:r>
            <a:r>
              <a:rPr lang="uz-Cyrl-UZ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Savdo </a:t>
            </a: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menyu </a:t>
            </a:r>
            <a:r>
              <a:rPr lang="uz-Cyrl-UZ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Xaridorlar to‘loviga schet. 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Boshqa tarafdan, konfiguratsiya o‘tkazmalarni avtomatik shakllantirish uchun istisno xolda ishlatiluvchi, bir nechta hujjat turlarini o‘z ichiga oladi, va mos xolda, chop etish shakliga ega emas. Masalan, reglament hujjatlari turlari.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229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 rot="10800000" flipV="1">
            <a:off x="419724" y="1285859"/>
            <a:ext cx="9923488" cy="1669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056" tIns="152352" rIns="91440" bIns="38088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914400" marR="0" lvl="2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kumimoji="0" lang="uz-Cyrl-UZ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uz-Cyrl-UZ" altLang="ru-RU" sz="24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zlash</a:t>
            </a:r>
            <a:endParaRPr kumimoji="0" lang="ru-RU" altLang="ru-RU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828800" marR="0" lvl="4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uz-Cyrl-UZ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Jurnalda avval kiritilgan hujjatlarni izlashni tezlatish uchun raqam va sana bo‘yicha izlashdan foydalanish mumkin. Jurnal buyruq panelidagi </a:t>
            </a:r>
            <a:endParaRPr kumimoji="0" lang="uz-Cyrl-UZ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Рисунок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675679" y="3167683"/>
            <a:ext cx="344384" cy="29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 rot="10800000" flipV="1">
            <a:off x="2020062" y="3649204"/>
            <a:ext cx="8682914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z-Cyrl-UZ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(Sanalar oralig‘ini o‘rnatish) </a:t>
            </a:r>
            <a:r>
              <a:rPr kumimoji="0" lang="uz-Cyrl-UZ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tugmasi yordamida, jurnalda aks etadigan, hujjatlar sana oralig‘ini o‘rnatish mumkin. 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464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5470" y="993530"/>
            <a:ext cx="5343598" cy="4879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08911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81536" y="755405"/>
            <a:ext cx="83167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Cyrl-UZ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Ancha qiyin bo‘lgan shart yoki bir necha shartlardan foydalanib hujjatni izlash uchun  jurnal buyruq panelidagi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23646" y="1488051"/>
            <a:ext cx="89594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uz-Cyrl-U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Tanlab olish va sortirovka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uz-Cyrl-UZ" dirty="0">
                <a:latin typeface="Times New Roman" panose="02020603050405020304" pitchFamily="18" charset="0"/>
                <a:ea typeface="Times New Roman" panose="02020603050405020304" pitchFamily="18" charset="0"/>
              </a:rPr>
              <a:t>tugmasi yordamida jurnaldagi tanlab olish va sortirovka qilish shartlarini qo‘yish mumkin.</a:t>
            </a:r>
            <a:endParaRPr lang="ru-RU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433" y="1488051"/>
            <a:ext cx="2762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6745" y="2411381"/>
            <a:ext cx="5492750" cy="3149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886395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16</TotalTime>
  <Words>253</Words>
  <Application>Microsoft Office PowerPoint</Application>
  <PresentationFormat>Широкоэкранный</PresentationFormat>
  <Paragraphs>13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Brush Script MT</vt:lpstr>
      <vt:lpstr>Constantia</vt:lpstr>
      <vt:lpstr>Franklin Gothic Book</vt:lpstr>
      <vt:lpstr>Rage Italic</vt:lpstr>
      <vt:lpstr>Times New Roman</vt:lpstr>
      <vt:lpstr>Кнопка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PC</cp:lastModifiedBy>
  <cp:revision>6</cp:revision>
  <dcterms:created xsi:type="dcterms:W3CDTF">2021-12-23T12:56:18Z</dcterms:created>
  <dcterms:modified xsi:type="dcterms:W3CDTF">2023-08-09T03:57:07Z</dcterms:modified>
</cp:coreProperties>
</file>