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83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35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812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41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1071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893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56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55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77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6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9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33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0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97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10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161C6-4699-4C2D-BB9D-01F846D54F9C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BAC0AC-DC87-4CE3-90A8-CAD41770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0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6826" y="359233"/>
            <a:ext cx="8139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MAVZU </a:t>
            </a:r>
            <a:r>
              <a:rPr lang="en-US" sz="3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Obuna</a:t>
            </a:r>
            <a:r>
              <a:rPr lang="en-US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to'lov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4420" y="1443239"/>
            <a:ext cx="87842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spcBef>
                <a:spcPts val="1200"/>
              </a:spcBef>
              <a:spcAft>
                <a:spcPts val="3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uz-Cyrl-UZ" sz="4000" b="1" i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Tipli operatsiyalar</a:t>
            </a:r>
            <a:endParaRPr lang="ru-RU" sz="40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9744" y="2697029"/>
            <a:ext cx="87767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 operatsiya qaytariluvchi operatsiyalarni kiritishni engillashtirish uchun mo‘ljallangan. Tipli operatsiya o‘zi bilan xo‘jalik operatsiyasi va o‘tkazmalarni shakllantirish to‘g‘risidagi ma’lumotlarni kiritish shabloniga (tipli ssenariysiga) ega.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 operatsiyalar shabloni </a:t>
            </a: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Operatsiya 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menyusidagi </a:t>
            </a: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 operatsiyalar 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ma’lumotnomasida saqlanadi. Bu ma’lumotnoma oldindan to‘ldirilgan.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361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9626" y="192878"/>
            <a:ext cx="8514413" cy="346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O‘tkazmalar rekvizitini avtomatik to‘ldirish usulini tanlash uchun </a:t>
            </a: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To‘ldirish usuli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tugmasi yordamida maxsus oynadan foydalanish maqsadga muvofiq.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Jadval qismiga har biri avtomatik shakllantiriladigan o‘tkazmaga mos keladigan,  yozuvlar kiritiladi. Har bir o‘tkazma rekviziti uchun avtomatik to‘ldirish usuli tanlanadi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Kiritish davrida ko‘rsatiladi – rekvizit avtomatik to‘lmaydi, foydalanuvchi ushbu rekvizitni operatsiyalar avtomatik shakllantirilganidan so‘ng qo‘lda kiritadi.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9626" y="3910183"/>
            <a:ext cx="83795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Kiritish davrida ko‘rsatilgan, qiymatlar bilan to‘ldiriladi – bu erda ro‘yxati tipli operatsiyalar shaklining pastki qismida bo‘lgan, tipli operatsiyalar parametrlaridan birini ko‘rstaish zarur. Tipli operatsiyalar asosida operatsiyalarni kiritish davrida ushbu parametr maxsus oyna yordamida tizim orqali so‘roq qilinadi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105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87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754" y="299780"/>
            <a:ext cx="909903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Formula bo‘yicha hisoblanadi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–bu erda ichiga kiritilgan (vstroenniy) arifmetik va mantiqli opreatsiyalar, qatorli o‘zgarmaslar (konstanta), sonlar, tipli operatsiya parametrlaridan foydalanib rekvizit qiymatlarini hisoblash formulasini ko‘rsatish lozim.</a:t>
            </a:r>
            <a:endParaRPr lang="ru-RU" sz="28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Algoritmalar 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zakladkasida tipli operatsiya algoritmlari yozuvi aks etadi. Bu zakladka ichiga kiritlgan (vstroenniy) tilda tadbiq qilingan, algortimlardan foydalanib tipli opreatsiyani sozlash uchun, malakali foydalanuvchilar uchun hisobga olingan. «1S:Predpriyatiya 8» ( «1S:Prediriyatie 8.2, Opisanie vstroennogo yazыka» kitobiga qarang).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8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723" y="0"/>
            <a:ext cx="8292172" cy="616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799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715" y="0"/>
            <a:ext cx="87692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 operatsiya shabloni asosida yangi operatsiyani kiritish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 (buxgalteriya hisobi)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hujjati yordamida amalga oshiriladi,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Opreatsiyalar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menyusi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Operatsiyalar, qo‘lda kiritilgan.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Hujjatda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Tipli operatsiyalar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 to‘ldirish usulini ko‘rsatish kerak, operatsiyani tanlab va </a:t>
            </a: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To‘ldirish 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tugmasini bosish kerak. To‘ldirish lozim bo‘lgan, rekvizitlari bilan shakl ochiladi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616" y="2030265"/>
            <a:ext cx="9278911" cy="430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947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9272" y="292297"/>
            <a:ext cx="7525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 operatsiya shaklida chaqiruvchi parametrlarni kiritilgandan so‘ng avtomatik shakllantirilgan o‘tkazmalar shakllantiriladi</a:t>
            </a:r>
            <a:endParaRPr lang="ru-RU" sz="24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499" y="1882370"/>
            <a:ext cx="8394492" cy="432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500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793" y="450393"/>
            <a:ext cx="89491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Eslatma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Agar keyinchalik tipli operatsiya shabloni o‘zgartirilsa, u xolda operatsiyalar jurnali orqali avval kiritilgan, barcha operatsiyalarni qayta shakllantirish mumkin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Buning uchun eski shablon asosida kiritilgan, har bir operatsiyani ochish lozim, va </a:t>
            </a: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To‘ldirish </a:t>
            </a: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tugmasi yordamida o‘tkazmalarni qaytadan shakllantirish zarur.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uz-Cyrl-UZ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Tipli </a:t>
            </a:r>
            <a:r>
              <a:rPr lang="uz-Cyrl-U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operatsiyalarni yaratish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4616" y="4501580"/>
            <a:ext cx="86793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Foydalanuvchining o‘zi tipli operatsiyalar shablonini yaratishi mumkin. Buning uchun tipli operatsiyalar ro‘yxatini ochish, yangi yozuv yaratish buyrug‘ini bajarish va ochilgan shaklni to‘ldirishlozim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92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6962" y="175846"/>
            <a:ext cx="7878933" cy="581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499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9315" y="8718"/>
            <a:ext cx="95941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Tiplii operatsiya shabloni shakli ikki qismga bo‘lingan.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SHaklning pastki qismi tipli operatsiya parametrlari ro‘yxatini o‘z ichiga oladi. Parametrlar tushunchasi ostida shunday ma’lumotlar yotadiki, ya’ni ma’lumotlar, yoki bevosita operatsiyalarni shakllantirishda ishlatiladi yoki algoritmlarda ishlatiladi. Bu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9315" y="2871040"/>
            <a:ext cx="91017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parametrlar o‘tkazma summasini hisoblash yoki o‘tkazma sxemasi o‘ziga ta’sir qiladi.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Qachon foydalanuvchi tipli operatsiyalarni ishlatsa, tayyor «ssenariy» bo‘yicha operatsiyalarni kiritadi, bu parametrlar maxsus oyna yordamida tizimdan so‘rov qilinadi.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Tipli operatsiya shakli pastki qismida har bir parametr uchun ushbu so‘rovning qo‘shimcha tarkibi ko‘rsatiladi: so‘rov oynasida tizim orqali avtomatik qo‘yiluvchi, odatiy xol bo‘yicha qiymat. Parametr qiymatini kiritish majburiyligini ko‘rsatish mumkin.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68287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734" y="178929"/>
            <a:ext cx="906905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Undan tashqari, ko‘rsatish mumkinki, parametr qiymati so‘rovi talab qilinmaydi deb, ya’ni bu qiymat so‘rov oynasida paydo bo‘lmaydi, tizimga odatiy xolatdagi qiymat etarli bo‘ladi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SHaklning tep qismi quyidagi zakladkalarda tipli operatsiyalar elementini aks etadi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Operatsiya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Buxgalter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iya hisobi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Algoritm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226695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just">
              <a:spcAft>
                <a:spcPts val="0"/>
              </a:spcAft>
            </a:pP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Opreatsiya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zakladkasida keyingi ma’lumotlar ko‘rsatiladi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4596" y="4115275"/>
            <a:ext cx="8364512" cy="235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Tipli operatsiyani o‘zining nomi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 tipli operatsiyalar ro‘yxatida aks etadi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Operatsiya mundarijasi (formula)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operatsiya mundarijasi matni yoki shunday matnni shakllantirish uchun formula. Ushbu matn operatsiyani avtomatik shakllantiradigan Mundarija (Soderjanie) rekvizitiga kiritiladi.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20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577" y="242340"/>
            <a:ext cx="8529403" cy="3098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Operatsiya summasi (formula)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 erga operatsiya summasini hisoblash uchun formula kiritiladi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Tavsif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tipli operatsiyaning ixtiyoriy sharhi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avtomatik shakllanadigan operatsiyada ishlatilmaydi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226695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z-Cyrl-U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Buxgalteriya hisobi</a:t>
            </a:r>
            <a:r>
              <a:rPr lang="uz-Cyrl-U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zakladkasidajadval qismi aks etadi – o‘tkazmalarni avtomatik shakllantirish uchun shablonlar to‘plami.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3204" y="3250540"/>
            <a:ext cx="5939790" cy="360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056869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533</Words>
  <Application>Microsoft Office PowerPoint</Application>
  <PresentationFormat>Широкоэкранный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PC</cp:lastModifiedBy>
  <cp:revision>8</cp:revision>
  <dcterms:created xsi:type="dcterms:W3CDTF">2021-12-23T13:02:55Z</dcterms:created>
  <dcterms:modified xsi:type="dcterms:W3CDTF">2023-08-09T03:58:22Z</dcterms:modified>
</cp:coreProperties>
</file>