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6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5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6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3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2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0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5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DA4F34-58A0-45A0-831C-7E3327EF5D8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39343-CB81-4A3D-AEB3-DAF4E4BDB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3161" y="963105"/>
            <a:ext cx="8510426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uz-Latn-U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20-dars 1c dasturida tobvarlarni </a:t>
            </a:r>
            <a:r>
              <a:rPr lang="uz-Latn-U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sotish</a:t>
            </a:r>
            <a:endParaRPr lang="en-US" sz="2400" b="1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spcBef>
                <a:spcPts val="12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uz-Cyrl-UZ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Hujjatning </a:t>
            </a:r>
            <a:r>
              <a:rPr lang="uz-Cyrl-UZ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jadvalli qismini tez to‘ldirish uchun saralash (podbor) mexanizmi ishlatiladi. Hujjat jadvalli qismi tepasidagi </a:t>
            </a:r>
            <a:r>
              <a:rPr lang="uz-Cyrl-U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Saralash </a:t>
            </a:r>
            <a:r>
              <a:rPr lang="uz-Cyrl-UZ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tugmasini bosish bilan maxsus saralash shakli chaqiriladi.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86" y="2902744"/>
            <a:ext cx="5931535" cy="30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37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239" y="679529"/>
            <a:ext cx="10067384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Aksariyat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interfeyslarda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sichqonchaning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kontekst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paydo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tarkibi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qayerda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chaqirilganiga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bog'liq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Ko'plab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kontekst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Actions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shuningdek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asboblar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panelidagi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yordamida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ko'paytiriladi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qulay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vositasi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funktsional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panel. U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qismini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egallaydi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nechta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yorliqlardan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iborat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(1.19-rasm,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8184" y="4301355"/>
            <a:ext cx="10234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funktsional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panel Enterprise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yorlig'ida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ochilgan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Funktsiya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tushirgandan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so'ng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darhol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marta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1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144" y="1113703"/>
            <a:ext cx="944380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Shuningdek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issiq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deb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nomlangan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hujjatlarni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tahrirlash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F2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tugmachasini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Shift + Delete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birikmasidan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ro'yxatdan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pozitsiyani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o'chirish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orqali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amalga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oshiriladi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(ammo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operatsiya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huquqini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hokazo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tanishganimizdan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so'ng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foydalanamiz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mashhur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issiq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erda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tavsif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berishning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hojati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yo'q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1C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texnologik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xususiyatlarini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kiritish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Biz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kitobda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chiqqan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Korxonalarni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versiyasida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texnologik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ishlaydi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garchi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u 8.1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ostida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bo'lsa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989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550" y="1103048"/>
            <a:ext cx="971526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ulaganingizdan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so'ng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echimining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8.1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versiyadagi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kabi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ko'rinadi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1C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vositalari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ko'rinishga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bo'lishi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maxsus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ishlatishingiz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moslashtirishingiz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kitobni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yozish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paytida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ayniqsa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1C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faqat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bitta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Savdo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menejmenti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11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bo'limda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biz 1C 8.1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Korxonalarni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olish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konfiguratsiyasini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1C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platformasiga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moslashtirish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haqida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suhbatlashamiz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8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332" y="738154"/>
            <a:ext cx="9728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ulangandan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so'ng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barcha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harakatlar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Konfigurator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amalga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oshiriladi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yuqorida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mustaqil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ravishda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yuklash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?"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Bo'limida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keltirilgan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Avval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aytib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9292" y="3477399"/>
            <a:ext cx="9488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o'tganimizdek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Konfiguratorda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sukut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bo'yicha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8.1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versiyasi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echimining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mosligi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yoqilgan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platforma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8.2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o'chirilgan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bo'lishi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quyidagicha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davom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eting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03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319" y="791662"/>
            <a:ext cx="93915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daraxtida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ierarxiyaning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yuqori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o'rnini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sukut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bo'yicha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deb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nomlanadi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sichqonchaning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tugmachasini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ochilgan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kontekst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menyusida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Xususiyatlar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buyrug'ini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tanlang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Alt + Enter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tugmachalarini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bosish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orqali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chaqiriladi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Natijada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rasmda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ko'rsatilgandek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xususiyatlari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oynasi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ochiladi</a:t>
            </a:r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7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282" y="869461"/>
            <a:ext cx="8484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Saralash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katagidadastlabki ma’lumotlar (ma’lumotnoma, nomenklatura qoldiqlari) bilan avtomatik to‘ladigan pastki jadval qismi bo‘yicha, saralash turi ko‘rsatiladi. Ochiq bo‘lgan saralash turlari ro‘yxati hujjat turi va tahrirlanuvchi jadval qismiga bog‘liq. So‘ngra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4282" y="3129597"/>
            <a:ext cx="9129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foydalanuvchi sichqonchani ikki marta bosish bilan hujjat jadval qismiga ma’lumotlarni ko‘chirishi mumkin.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Jadvalli qismlarni tez to‘ldirish uchun avtoto‘ldirish mexanizmi ko‘zda tutilgan. Avtoto‘ldirish  mexanizmi jadvalli qism ustidagi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To‘ldirish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tugmasini bosish bilan ishga tushiriladi. Ochilgan menyuda foydalanuvchi avtoto‘ldirishning mezonlaridan birini tanlashi mumkin. Undan so‘ng hujjatning jadval qismi tanlangan mezonlarga to‘g‘ri keladigan, barcha ma’lumotlar bilan avtomatik to‘ladi.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7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74" y="809468"/>
            <a:ext cx="8777029" cy="52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6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918" y="576112"/>
            <a:ext cx="752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Jadvalli qism avtomatik to‘lganidan so‘ng foydalanuvchi ma’lumotlarni qo‘lda o‘zgartirishi mumkin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2968" y="1505825"/>
            <a:ext cx="927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Hujjat jadval qismini guruhli o‘zgartirish mexanizmi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O‘zgartirish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tugmasi bilan ishga tushiriladi. Ushbu mexanizm yordami bilan, masalan, bir xil miqdordagi foizlarda o‘tkazilgan tovarlar narxini oshirish mumkin.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434" y="2968163"/>
            <a:ext cx="8261064" cy="32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47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997" y="566916"/>
            <a:ext cx="8844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Hujjat jadval qismini shuningdek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Narxlar va valyuta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tugmasi yordamidanarxlarning boshqa tiplari bo‘yicha qayta to‘ldirish mumkin.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624" y="2136576"/>
            <a:ext cx="8034728" cy="38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38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007" y="690153"/>
            <a:ext cx="917398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quyidagi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vositalardan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foydalaniladi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funktsiyalar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asboblar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kontekst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shuningdek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tezkor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birikmasi</a:t>
            </a:r>
            <a:r>
              <a:rPr lang="ru-RU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yuqori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qismida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joylashgan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(1.19-rasm).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Odatiy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u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quyidagi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ichiga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File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joylashgan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fayllar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ishlashga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Windows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foydalanuvchilariga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tanishdir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8918" y="4996614"/>
            <a:ext cx="8934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Ochish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Saqlash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Saqlash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Chop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boshqalar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2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479" y="932145"/>
            <a:ext cx="10298241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Edit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tahrirlash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qidirish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almashtirish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ichiga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Windows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foydalanuvchilari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kesish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nusxalash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joylashtirish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barchasini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topish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Operatsiyalar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bazasidan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variantlarini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Operations Directories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buyrug'ini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bajarishda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ekranda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katalogni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ochiladi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(1.20-rasmga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qarang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Amallar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ba'zi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bandlarini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takrorlaydi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0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84687"/>
            <a:ext cx="10493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Bank,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Kassir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Xarid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Ombor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chiqarish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OS, NMA,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haqi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Xodimlar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sanab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o'tilgan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menyularning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bo'limini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yuritishga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Kitobni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o'rganar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ekanmiz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ko'proq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tanishamiz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2759386"/>
            <a:ext cx="1049311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Hisobotlar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joylashgan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turli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xil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hisobotlarni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tuzish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chop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Enterprise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umumiy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Ularning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yordami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hisoblarning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to'g'ri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yozishmalarini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o'rnatish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hisob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siyosatini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belgilash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parametrlarini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sozlash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chiqarish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taqvimini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tahrirlash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o'tishingiz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Xizmat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tizimning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xizmat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funktsiyalari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rejimiga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ichiga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411" y="598452"/>
            <a:ext cx="1025327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Windows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oynalarini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boshqarish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♦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Yordam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yordamchi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chaqirish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shuningdek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to'g'risidagi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ko'rish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buyruqlarni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ichiga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To'g'ridan-to'g'ri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menyusi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ostida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asboblar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tugmachalari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asosiy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menyuning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sz="2400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412" y="3465394"/>
            <a:ext cx="10403172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buyruqlarini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takrorlaydi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Foydalanuvchi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standart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ravishda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taklif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qilingan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asboblar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panelidagi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tarkibni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mustaqil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ravishda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o'zgartirishi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Bundan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tashqari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dasturning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qoida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tariqasida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oynaning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yuqori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qismida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joylashgan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o'z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asboblar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paneliga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ega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ro'yxatdagi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interfeyslarda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(1.21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1.28-rasmlarga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qarang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Amallar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tugmachasi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Actions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tugmachasidan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tahrirlash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oynalarida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(1.29-rasmga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qarang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boshlash</a:t>
            </a:r>
            <a:r>
              <a:rPr lang="en-US" sz="2400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dirty="0" smtClean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75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970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Garamond</vt:lpstr>
      <vt:lpstr>Helvetica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8</cp:revision>
  <dcterms:created xsi:type="dcterms:W3CDTF">2021-12-23T12:02:12Z</dcterms:created>
  <dcterms:modified xsi:type="dcterms:W3CDTF">2023-08-08T06:39:36Z</dcterms:modified>
</cp:coreProperties>
</file>