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53647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2393122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054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3394725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5027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4240773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1852375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83524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74376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52DE76-70A2-456E-88DC-0D433DBF8FB6}" type="datetimeFigureOut">
              <a:rPr lang="ru-RU" smtClean="0"/>
              <a:t>09.08.2023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184170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652DE76-70A2-456E-88DC-0D433DBF8FB6}" type="datetimeFigureOut">
              <a:rPr lang="ru-RU" smtClean="0"/>
              <a:t>09.08.2023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381543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652DE76-70A2-456E-88DC-0D433DBF8FB6}" type="datetimeFigureOut">
              <a:rPr lang="ru-RU" smtClean="0"/>
              <a:t>09.08.2023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2202010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652DE76-70A2-456E-88DC-0D433DBF8FB6}" type="datetimeFigureOut">
              <a:rPr lang="ru-RU" smtClean="0"/>
              <a:t>09.08.2023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118229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2DE76-70A2-456E-88DC-0D433DBF8FB6}" type="datetimeFigureOut">
              <a:rPr lang="ru-RU" smtClean="0"/>
              <a:t>09.08.2023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101655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52DE76-70A2-456E-88DC-0D433DBF8FB6}" type="datetimeFigureOut">
              <a:rPr lang="ru-RU" smtClean="0"/>
              <a:t>09.08.2023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303794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52DE76-70A2-456E-88DC-0D433DBF8FB6}" type="datetimeFigureOut">
              <a:rPr lang="ru-RU" smtClean="0"/>
              <a:t>09.08.2023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29C637-C52A-4A95-8AD7-8394BE6E01E9}" type="slidenum">
              <a:rPr lang="ru-RU" smtClean="0"/>
              <a:t>‹#›</a:t>
            </a:fld>
            <a:endParaRPr lang="ru-RU"/>
          </a:p>
        </p:txBody>
      </p:sp>
    </p:spTree>
    <p:extLst>
      <p:ext uri="{BB962C8B-B14F-4D97-AF65-F5344CB8AC3E}">
        <p14:creationId xmlns:p14="http://schemas.microsoft.com/office/powerpoint/2010/main" val="166307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52DE76-70A2-456E-88DC-0D433DBF8FB6}" type="datetimeFigureOut">
              <a:rPr lang="ru-RU" smtClean="0"/>
              <a:t>09.08.2023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29C637-C52A-4A95-8AD7-8394BE6E01E9}" type="slidenum">
              <a:rPr lang="ru-RU" smtClean="0"/>
              <a:t>‹#›</a:t>
            </a:fld>
            <a:endParaRPr lang="ru-RU"/>
          </a:p>
        </p:txBody>
      </p:sp>
    </p:spTree>
    <p:extLst>
      <p:ext uri="{BB962C8B-B14F-4D97-AF65-F5344CB8AC3E}">
        <p14:creationId xmlns:p14="http://schemas.microsoft.com/office/powerpoint/2010/main" val="16443433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sp>
        <p:nvSpPr>
          <p:cNvPr id="4" name="Скругленный прямоугольник 3"/>
          <p:cNvSpPr/>
          <p:nvPr/>
        </p:nvSpPr>
        <p:spPr>
          <a:xfrm>
            <a:off x="1524000" y="506699"/>
            <a:ext cx="8964118" cy="11392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a:t>Mavzu</a:t>
            </a:r>
            <a:r>
              <a:rPr lang="en-US" sz="3600" dirty="0"/>
              <a:t>; </a:t>
            </a:r>
            <a:r>
              <a:rPr lang="en-US" sz="3600" dirty="0" err="1"/>
              <a:t>Xodimlarga</a:t>
            </a:r>
            <a:r>
              <a:rPr lang="en-US" sz="3600" dirty="0"/>
              <a:t> </a:t>
            </a:r>
            <a:r>
              <a:rPr lang="en-US" sz="3600" dirty="0" err="1"/>
              <a:t>oylik</a:t>
            </a:r>
            <a:r>
              <a:rPr lang="en-US" sz="3600" dirty="0"/>
              <a:t> </a:t>
            </a:r>
            <a:r>
              <a:rPr lang="en-US" sz="3600" dirty="0" err="1"/>
              <a:t>ish</a:t>
            </a:r>
            <a:r>
              <a:rPr lang="en-US" sz="3600" dirty="0"/>
              <a:t> </a:t>
            </a:r>
            <a:r>
              <a:rPr lang="en-US" sz="3600" dirty="0" err="1"/>
              <a:t>haqi</a:t>
            </a:r>
            <a:r>
              <a:rPr lang="en-US" sz="3600" dirty="0"/>
              <a:t>  </a:t>
            </a:r>
            <a:r>
              <a:rPr lang="en-US" sz="3600" dirty="0" err="1"/>
              <a:t>hisoblash</a:t>
            </a:r>
            <a:r>
              <a:rPr lang="en-US" sz="3600" dirty="0"/>
              <a:t> </a:t>
            </a:r>
            <a:endParaRPr lang="ru-RU" sz="3600" dirty="0"/>
          </a:p>
        </p:txBody>
      </p:sp>
      <p:sp>
        <p:nvSpPr>
          <p:cNvPr id="5" name="Прямоугольник с двумя усеченными соседними углами 4"/>
          <p:cNvSpPr/>
          <p:nvPr/>
        </p:nvSpPr>
        <p:spPr>
          <a:xfrm>
            <a:off x="1758846" y="1847122"/>
            <a:ext cx="8674308" cy="4557010"/>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Xodimlarga oylik ish haqini   hisoblashda tuzilgan oklad  va  xodimni kelgan ish kunlari ga nisbati hisoblanadi, moddiy yordam va mukofat puli qoshildi. Hosil bolgan jami hisoblangan oylik ish haqidan  majburiyatlar,  soliqlar va ushlanmalar   ayirib tashlab qolga tegadigan qism hosil qilinadi.  Qolga tegadigan oylik ish haqini plastik va  naxt qismlarda  to`lab berish mumkin.</a:t>
            </a:r>
            <a:endParaRPr lang="ru-RU"/>
          </a:p>
          <a:p>
            <a:r>
              <a:rPr lang="en-US"/>
              <a:t>         Oklad bu korxona va xodim o`rtasidagi shartnomada ko`rsatilgan kelishuv  summasi. </a:t>
            </a:r>
            <a:endParaRPr lang="ru-RU"/>
          </a:p>
          <a:p>
            <a:r>
              <a:rPr lang="en-US"/>
              <a:t>      Ish kuni -  xodim yoki ishchini bir oy ichida necha kun ish kuni bo`lganligi. </a:t>
            </a:r>
            <a:endParaRPr lang="ru-RU"/>
          </a:p>
          <a:p>
            <a:r>
              <a:rPr lang="en-US"/>
              <a:t>  Moddiy yordam – yilda bir marta beriladigan yordam puli.</a:t>
            </a:r>
            <a:endParaRPr lang="ru-RU"/>
          </a:p>
          <a:p>
            <a:r>
              <a:rPr lang="en-US"/>
              <a:t>   Mukofat puli – xodimlarni yaxshi ish bajarganligi, korxona uchun o`z hissasini qoshganligi va boshqa yaxshi sabablar bilan beriladigan pul.</a:t>
            </a:r>
            <a:endParaRPr lang="ru-RU"/>
          </a:p>
          <a:p>
            <a:r>
              <a:rPr lang="en-US"/>
              <a:t>   Daromat solig`i-  olgan daromadidan to`lanadigan ma`lum bir belgilangan foiz  qiymatiga ega to`lov.</a:t>
            </a:r>
            <a:endParaRPr lang="ru-RU"/>
          </a:p>
        </p:txBody>
      </p:sp>
    </p:spTree>
    <p:extLst>
      <p:ext uri="{BB962C8B-B14F-4D97-AF65-F5344CB8AC3E}">
        <p14:creationId xmlns:p14="http://schemas.microsoft.com/office/powerpoint/2010/main" val="310800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p:nvPr/>
        </p:nvPicPr>
        <p:blipFill rotWithShape="1">
          <a:blip r:embed="rId2"/>
          <a:srcRect l="4784" t="29920" r="15274" b="43773"/>
          <a:stretch/>
        </p:blipFill>
        <p:spPr bwMode="auto">
          <a:xfrm>
            <a:off x="1094283" y="509666"/>
            <a:ext cx="9308892" cy="578620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5006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49705" y="434715"/>
            <a:ext cx="10058400" cy="59361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1Oklad- bu korxona va ishchi xodim o‘rtasidgi shartnomada ko‘rsatilgan oylik ish haqqi.</a:t>
            </a:r>
            <a:endParaRPr lang="ru-RU"/>
          </a:p>
          <a:p>
            <a:r>
              <a:rPr lang="en-US"/>
              <a:t>2 Ish kuni bu- xodim bir oy ish kunida ishga nechi marta kelgan kuni. </a:t>
            </a:r>
            <a:endParaRPr lang="ru-RU"/>
          </a:p>
          <a:p>
            <a:r>
              <a:rPr lang="en-US"/>
              <a:t>3 Hisoblangan ish haqi- bu ishchi xodimni okladini ish kuniga bo‘lib ishga kelgan kuniga ko‘paytirilganda chiqqan ish haqi.</a:t>
            </a:r>
            <a:endParaRPr lang="ru-RU"/>
          </a:p>
          <a:p>
            <a:r>
              <a:rPr lang="en-US"/>
              <a:t>4 Moddiy yordam –bu xodimni kam ta‘minlanganligiga yoki yilda bir marta sog‘ligini tiklash uchun beriladigan summa. Moddiy yordamdan daromad solig‘I ushlab qolinmydi.</a:t>
            </a:r>
            <a:endParaRPr lang="ru-RU"/>
          </a:p>
          <a:p>
            <a:r>
              <a:rPr lang="en-US"/>
              <a:t>5 Mukofot puli-  bu ishchi xodimni yaxshi ishlaganiga rag‘batlantirish uchun beriladiga pul. Mukofot pulidan daromad solig‘Ii ushlab qolinadi.</a:t>
            </a:r>
            <a:endParaRPr lang="ru-RU"/>
          </a:p>
          <a:p>
            <a:r>
              <a:rPr lang="en-US"/>
              <a:t>6 Jami hisoblangan ish haqi-bu  ishchi xodimni oylik ish haqiga qo‘shib beriladiga mukofot yoki moddiy yordam shularni qo‘shib hisoblangan summa.</a:t>
            </a:r>
            <a:endParaRPr lang="ru-RU"/>
          </a:p>
          <a:p>
            <a:r>
              <a:rPr lang="en-US"/>
              <a:t>7 Kontrakt-bu ishchi xodim yoki uning farzandi biror bir o‘qish muassasida o‘qiyotgab bo‘lsa shartnoma asosida oylik ish haqidan o‘qish muassasasiga o‘tkaziladigan pul.</a:t>
            </a:r>
            <a:endParaRPr lang="ru-RU"/>
          </a:p>
          <a:p>
            <a:r>
              <a:rPr lang="en-US"/>
              <a:t>8 Ipoteka kredit- bu ishchi xodim bankdan imtiyozli kredit olgan bo‘lsa xodimni ish haqidan shartnoma asosida bankka pul ko‘chiriladi.</a:t>
            </a:r>
            <a:endParaRPr lang="ru-RU"/>
          </a:p>
          <a:p>
            <a:r>
              <a:rPr lang="en-US"/>
              <a:t>9 Soliq hisoblanadigan qism- bu ishchi  xodim ish haqidan  soliq ushlab qolinadi shundan moddiy yordam berilgan bo‘lsa moddiy yordam uchun berilgan summadan soliq hisoblanmaydi.</a:t>
            </a:r>
            <a:endParaRPr lang="ru-RU"/>
          </a:p>
        </p:txBody>
      </p:sp>
    </p:spTree>
    <p:extLst>
      <p:ext uri="{BB962C8B-B14F-4D97-AF65-F5344CB8AC3E}">
        <p14:creationId xmlns:p14="http://schemas.microsoft.com/office/powerpoint/2010/main" val="380966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49508" y="612845"/>
            <a:ext cx="10568066" cy="3693319"/>
          </a:xfrm>
          <a:prstGeom prst="rect">
            <a:avLst/>
          </a:prstGeom>
        </p:spPr>
        <p:txBody>
          <a:bodyPr wrap="square">
            <a:spAutoFit/>
          </a:bodyPr>
          <a:lstStyle/>
          <a:p>
            <a:r>
              <a:rPr lang="en-US" dirty="0" err="1" smtClean="0"/>
              <a:t>Vaqtbay</a:t>
            </a:r>
            <a:r>
              <a:rPr lang="en-US" dirty="0" smtClean="0"/>
              <a:t> </a:t>
            </a:r>
            <a:r>
              <a:rPr lang="en-US" dirty="0" err="1" smtClean="0"/>
              <a:t>mukofot</a:t>
            </a:r>
            <a:r>
              <a:rPr lang="en-US" dirty="0" smtClean="0"/>
              <a:t> </a:t>
            </a:r>
            <a:r>
              <a:rPr lang="en-US" dirty="0" err="1" smtClean="0"/>
              <a:t>shaklida</a:t>
            </a:r>
            <a:r>
              <a:rPr lang="en-US" dirty="0" smtClean="0"/>
              <a:t> </a:t>
            </a:r>
            <a:r>
              <a:rPr lang="en-US" dirty="0" err="1" smtClean="0"/>
              <a:t>asosiy</a:t>
            </a:r>
            <a:r>
              <a:rPr lang="en-US" dirty="0" smtClean="0"/>
              <a:t> </a:t>
            </a:r>
            <a:r>
              <a:rPr lang="en-US" dirty="0" err="1" smtClean="0"/>
              <a:t>ish</a:t>
            </a:r>
            <a:r>
              <a:rPr lang="en-US" dirty="0" smtClean="0"/>
              <a:t> </a:t>
            </a:r>
            <a:r>
              <a:rPr lang="en-US" dirty="0" err="1" smtClean="0"/>
              <a:t>haqidan</a:t>
            </a:r>
            <a:r>
              <a:rPr lang="en-US" dirty="0" smtClean="0"/>
              <a:t> </a:t>
            </a:r>
            <a:r>
              <a:rPr lang="en-US" dirty="0" err="1" smtClean="0"/>
              <a:t>tashqari</a:t>
            </a:r>
            <a:r>
              <a:rPr lang="en-US" dirty="0" smtClean="0"/>
              <a:t> </a:t>
            </a:r>
            <a:r>
              <a:rPr lang="en-US" dirty="0" err="1" smtClean="0"/>
              <a:t>mukofot</a:t>
            </a:r>
            <a:r>
              <a:rPr lang="en-US" dirty="0" smtClean="0"/>
              <a:t> </a:t>
            </a:r>
            <a:r>
              <a:rPr lang="en-US" dirty="0" err="1" smtClean="0"/>
              <a:t>to'lanadi</a:t>
            </a:r>
            <a:r>
              <a:rPr lang="en-US" dirty="0" smtClean="0"/>
              <a:t>. </a:t>
            </a:r>
            <a:r>
              <a:rPr lang="en-US" dirty="0" err="1" smtClean="0"/>
              <a:t>Rahbar</a:t>
            </a:r>
            <a:r>
              <a:rPr lang="en-US" dirty="0" smtClean="0"/>
              <a:t>, </a:t>
            </a:r>
            <a:r>
              <a:rPr lang="en-US" dirty="0" err="1" smtClean="0"/>
              <a:t>muhandis-texnik</a:t>
            </a:r>
            <a:r>
              <a:rPr lang="en-US" dirty="0" smtClean="0"/>
              <a:t> </a:t>
            </a:r>
            <a:r>
              <a:rPr lang="en-US" dirty="0" err="1" smtClean="0"/>
              <a:t>xodimlar</a:t>
            </a:r>
            <a:r>
              <a:rPr lang="en-US" dirty="0" smtClean="0"/>
              <a:t>, </a:t>
            </a:r>
            <a:r>
              <a:rPr lang="en-US" dirty="0" err="1" smtClean="0"/>
              <a:t>xizmatchilar</a:t>
            </a:r>
            <a:r>
              <a:rPr lang="en-US" dirty="0" smtClean="0"/>
              <a:t> </a:t>
            </a:r>
            <a:r>
              <a:rPr lang="en-US" dirty="0" err="1" smtClean="0"/>
              <a:t>mehnati</a:t>
            </a:r>
            <a:r>
              <a:rPr lang="en-US" dirty="0" smtClean="0"/>
              <a:t> </a:t>
            </a:r>
            <a:r>
              <a:rPr lang="en-US" dirty="0" err="1" smtClean="0"/>
              <a:t>uchun</a:t>
            </a:r>
            <a:r>
              <a:rPr lang="en-US" dirty="0" smtClean="0"/>
              <a:t> </a:t>
            </a:r>
            <a:r>
              <a:rPr lang="en-US" dirty="0" err="1" smtClean="0"/>
              <a:t>oylik</a:t>
            </a:r>
            <a:r>
              <a:rPr lang="en-US" dirty="0" smtClean="0"/>
              <a:t> </a:t>
            </a:r>
            <a:r>
              <a:rPr lang="en-US" dirty="0" err="1" smtClean="0"/>
              <a:t>belgilangan</a:t>
            </a:r>
            <a:r>
              <a:rPr lang="en-US" dirty="0" smtClean="0"/>
              <a:t> </a:t>
            </a:r>
            <a:r>
              <a:rPr lang="en-US" dirty="0" err="1" smtClean="0"/>
              <a:t>oklad</a:t>
            </a:r>
            <a:r>
              <a:rPr lang="en-US" dirty="0" smtClean="0"/>
              <a:t> </a:t>
            </a:r>
            <a:r>
              <a:rPr lang="en-US" dirty="0" err="1" smtClean="0"/>
              <a:t>asosida</a:t>
            </a:r>
            <a:r>
              <a:rPr lang="en-US" dirty="0" smtClean="0"/>
              <a:t> </a:t>
            </a:r>
            <a:r>
              <a:rPr lang="en-US" dirty="0" err="1" smtClean="0"/>
              <a:t>to'lanadi</a:t>
            </a:r>
            <a:r>
              <a:rPr lang="en-US" dirty="0" smtClean="0"/>
              <a:t>. </a:t>
            </a:r>
            <a:r>
              <a:rPr lang="en-US" dirty="0" err="1" smtClean="0"/>
              <a:t>Hisobot</a:t>
            </a:r>
            <a:r>
              <a:rPr lang="en-US" dirty="0" smtClean="0"/>
              <a:t> </a:t>
            </a:r>
            <a:r>
              <a:rPr lang="en-US" dirty="0" err="1" smtClean="0"/>
              <a:t>oyidagi</a:t>
            </a:r>
            <a:r>
              <a:rPr lang="en-US" dirty="0" smtClean="0"/>
              <a:t> </a:t>
            </a:r>
            <a:r>
              <a:rPr lang="en-US" dirty="0" err="1" smtClean="0"/>
              <a:t>hamma</a:t>
            </a:r>
            <a:r>
              <a:rPr lang="en-US" dirty="0" smtClean="0"/>
              <a:t> </a:t>
            </a:r>
            <a:r>
              <a:rPr lang="en-US" dirty="0" err="1" smtClean="0"/>
              <a:t>ish</a:t>
            </a:r>
            <a:r>
              <a:rPr lang="en-US" dirty="0" smtClean="0"/>
              <a:t> </a:t>
            </a:r>
            <a:r>
              <a:rPr lang="en-US" dirty="0" err="1" smtClean="0"/>
              <a:t>kunini</a:t>
            </a:r>
            <a:r>
              <a:rPr lang="en-US" dirty="0" smtClean="0"/>
              <a:t> </a:t>
            </a:r>
            <a:r>
              <a:rPr lang="en-US" dirty="0" err="1" smtClean="0"/>
              <a:t>to'liq</a:t>
            </a:r>
            <a:r>
              <a:rPr lang="en-US" dirty="0" smtClean="0"/>
              <a:t> </a:t>
            </a:r>
            <a:r>
              <a:rPr lang="en-US" dirty="0" err="1" smtClean="0"/>
              <a:t>ishlagan</a:t>
            </a:r>
            <a:r>
              <a:rPr lang="en-US" dirty="0" smtClean="0"/>
              <a:t> </a:t>
            </a:r>
            <a:r>
              <a:rPr lang="en-US" dirty="0" err="1" smtClean="0"/>
              <a:t>bu</a:t>
            </a:r>
            <a:r>
              <a:rPr lang="en-US" dirty="0" smtClean="0"/>
              <a:t> </a:t>
            </a:r>
            <a:r>
              <a:rPr lang="en-US" dirty="0" err="1" smtClean="0"/>
              <a:t>toifadagi</a:t>
            </a:r>
            <a:r>
              <a:rPr lang="en-US" dirty="0" smtClean="0"/>
              <a:t> </a:t>
            </a:r>
            <a:r>
              <a:rPr lang="en-US" dirty="0" err="1" smtClean="0"/>
              <a:t>xodimlar</a:t>
            </a:r>
            <a:r>
              <a:rPr lang="en-US" dirty="0" smtClean="0"/>
              <a:t> </a:t>
            </a:r>
            <a:r>
              <a:rPr lang="en-US" dirty="0" err="1" smtClean="0"/>
              <a:t>mehnati</a:t>
            </a:r>
            <a:r>
              <a:rPr lang="en-US" dirty="0" smtClean="0"/>
              <a:t> </a:t>
            </a:r>
            <a:r>
              <a:rPr lang="en-US" dirty="0" err="1" smtClean="0"/>
              <a:t>oylik</a:t>
            </a:r>
            <a:r>
              <a:rPr lang="en-US" dirty="0" smtClean="0"/>
              <a:t> </a:t>
            </a:r>
            <a:r>
              <a:rPr lang="en-US" dirty="0" err="1" smtClean="0"/>
              <a:t>okladi</a:t>
            </a:r>
            <a:r>
              <a:rPr lang="en-US" dirty="0" smtClean="0"/>
              <a:t> </a:t>
            </a:r>
            <a:r>
              <a:rPr lang="en-US" dirty="0" err="1" smtClean="0"/>
              <a:t>miqdorida</a:t>
            </a:r>
            <a:r>
              <a:rPr lang="en-US" dirty="0" smtClean="0"/>
              <a:t> </a:t>
            </a:r>
            <a:r>
              <a:rPr lang="en-US" dirty="0" err="1" smtClean="0"/>
              <a:t>to'lanadi</a:t>
            </a:r>
            <a:r>
              <a:rPr lang="en-US" dirty="0" smtClean="0"/>
              <a:t>. Agar </a:t>
            </a:r>
            <a:r>
              <a:rPr lang="en-US" dirty="0" err="1" smtClean="0"/>
              <a:t>xodim</a:t>
            </a:r>
            <a:r>
              <a:rPr lang="en-US" dirty="0" smtClean="0"/>
              <a:t> </a:t>
            </a:r>
            <a:r>
              <a:rPr lang="en-US" dirty="0" err="1" smtClean="0"/>
              <a:t>hamma</a:t>
            </a:r>
            <a:r>
              <a:rPr lang="en-US" dirty="0" smtClean="0"/>
              <a:t> </a:t>
            </a:r>
            <a:r>
              <a:rPr lang="en-US" dirty="0" err="1" smtClean="0"/>
              <a:t>ish</a:t>
            </a:r>
            <a:r>
              <a:rPr lang="en-US" dirty="0" smtClean="0"/>
              <a:t> </a:t>
            </a:r>
            <a:r>
              <a:rPr lang="en-US" dirty="0" err="1" smtClean="0"/>
              <a:t>kunida</a:t>
            </a:r>
            <a:r>
              <a:rPr lang="en-US" dirty="0" smtClean="0"/>
              <a:t> </a:t>
            </a:r>
            <a:r>
              <a:rPr lang="en-US" dirty="0" err="1" smtClean="0"/>
              <a:t>to'liq</a:t>
            </a:r>
            <a:r>
              <a:rPr lang="en-US" dirty="0" smtClean="0"/>
              <a:t> </a:t>
            </a:r>
            <a:r>
              <a:rPr lang="en-US" dirty="0" err="1" smtClean="0"/>
              <a:t>ishlamagan</a:t>
            </a:r>
            <a:r>
              <a:rPr lang="en-US" dirty="0" smtClean="0"/>
              <a:t> </a:t>
            </a:r>
            <a:r>
              <a:rPr lang="en-US" dirty="0" err="1" smtClean="0"/>
              <a:t>bo'lsa</a:t>
            </a:r>
            <a:r>
              <a:rPr lang="en-US" dirty="0" smtClean="0"/>
              <a:t>, u </a:t>
            </a:r>
            <a:r>
              <a:rPr lang="en-US" dirty="0" err="1" smtClean="0"/>
              <a:t>holda</a:t>
            </a:r>
            <a:r>
              <a:rPr lang="en-US" dirty="0" smtClean="0"/>
              <a:t> </a:t>
            </a:r>
            <a:r>
              <a:rPr lang="en-US" dirty="0" err="1" smtClean="0"/>
              <a:t>uning</a:t>
            </a:r>
            <a:r>
              <a:rPr lang="en-US" dirty="0" smtClean="0"/>
              <a:t> </a:t>
            </a:r>
            <a:r>
              <a:rPr lang="en-US" dirty="0" err="1" smtClean="0"/>
              <a:t>mehnatiga</a:t>
            </a:r>
            <a:r>
              <a:rPr lang="en-US" dirty="0" smtClean="0"/>
              <a:t> </a:t>
            </a:r>
            <a:r>
              <a:rPr lang="en-US" dirty="0" err="1" smtClean="0"/>
              <a:t>haq</a:t>
            </a:r>
            <a:r>
              <a:rPr lang="en-US" dirty="0" smtClean="0"/>
              <a:t> </a:t>
            </a:r>
            <a:r>
              <a:rPr lang="en-US" dirty="0" err="1" smtClean="0"/>
              <a:t>ishlagan</a:t>
            </a:r>
            <a:r>
              <a:rPr lang="en-US" dirty="0" smtClean="0"/>
              <a:t> </a:t>
            </a:r>
            <a:r>
              <a:rPr lang="en-US" dirty="0" err="1" smtClean="0"/>
              <a:t>vaqti</a:t>
            </a:r>
            <a:r>
              <a:rPr lang="en-US" dirty="0" smtClean="0"/>
              <a:t> </a:t>
            </a:r>
            <a:r>
              <a:rPr lang="en-US" dirty="0" err="1" smtClean="0"/>
              <a:t>va</a:t>
            </a:r>
            <a:r>
              <a:rPr lang="en-US" dirty="0" smtClean="0"/>
              <a:t> </a:t>
            </a:r>
            <a:r>
              <a:rPr lang="en-US" dirty="0" err="1" smtClean="0"/>
              <a:t>oylik</a:t>
            </a:r>
            <a:r>
              <a:rPr lang="en-US" dirty="0" smtClean="0"/>
              <a:t> </a:t>
            </a:r>
            <a:r>
              <a:rPr lang="en-US" dirty="0" err="1" smtClean="0"/>
              <a:t>oklad</a:t>
            </a:r>
            <a:r>
              <a:rPr lang="en-US" dirty="0" smtClean="0"/>
              <a:t> </a:t>
            </a:r>
            <a:r>
              <a:rPr lang="en-US" dirty="0" err="1" smtClean="0"/>
              <a:t>asosida</a:t>
            </a:r>
            <a:r>
              <a:rPr lang="en-US" dirty="0" smtClean="0"/>
              <a:t> </a:t>
            </a:r>
            <a:r>
              <a:rPr lang="en-US" dirty="0" err="1" smtClean="0"/>
              <a:t>hisoblanadi</a:t>
            </a:r>
            <a:r>
              <a:rPr lang="en-US" dirty="0" smtClean="0"/>
              <a:t>.</a:t>
            </a:r>
          </a:p>
          <a:p>
            <a:r>
              <a:rPr lang="en-US" dirty="0" err="1" smtClean="0"/>
              <a:t>Ish</a:t>
            </a:r>
            <a:r>
              <a:rPr lang="en-US" dirty="0" smtClean="0"/>
              <a:t> </a:t>
            </a:r>
            <a:r>
              <a:rPr lang="en-US" dirty="0" err="1" smtClean="0"/>
              <a:t>haqi</a:t>
            </a:r>
            <a:r>
              <a:rPr lang="en-US" dirty="0" smtClean="0"/>
              <a:t> </a:t>
            </a:r>
            <a:r>
              <a:rPr lang="en-US" dirty="0" err="1" smtClean="0"/>
              <a:t>o'z</a:t>
            </a:r>
            <a:r>
              <a:rPr lang="en-US" dirty="0" smtClean="0"/>
              <a:t> </a:t>
            </a:r>
            <a:r>
              <a:rPr lang="en-US" dirty="0" err="1" smtClean="0"/>
              <a:t>tarkibiga</a:t>
            </a:r>
            <a:r>
              <a:rPr lang="en-US" dirty="0" smtClean="0"/>
              <a:t> </a:t>
            </a:r>
            <a:r>
              <a:rPr lang="en-US" dirty="0" err="1" smtClean="0"/>
              <a:t>ko'ra</a:t>
            </a:r>
            <a:r>
              <a:rPr lang="en-US" dirty="0" smtClean="0"/>
              <a:t> </a:t>
            </a:r>
            <a:r>
              <a:rPr lang="en-US" dirty="0" err="1" smtClean="0"/>
              <a:t>ikkiga</a:t>
            </a:r>
            <a:r>
              <a:rPr lang="en-US" dirty="0" smtClean="0"/>
              <a:t> </a:t>
            </a:r>
            <a:r>
              <a:rPr lang="en-US" dirty="0" err="1" smtClean="0"/>
              <a:t>bo'linadi</a:t>
            </a:r>
            <a:r>
              <a:rPr lang="en-US" dirty="0" smtClean="0"/>
              <a:t>:</a:t>
            </a:r>
          </a:p>
          <a:p>
            <a:r>
              <a:rPr lang="en-US" dirty="0" smtClean="0"/>
              <a:t>1.	</a:t>
            </a:r>
            <a:r>
              <a:rPr lang="en-US" dirty="0" err="1" smtClean="0"/>
              <a:t>Asosiy</a:t>
            </a:r>
            <a:r>
              <a:rPr lang="en-US" dirty="0" smtClean="0"/>
              <a:t> </a:t>
            </a:r>
            <a:r>
              <a:rPr lang="en-US" dirty="0" err="1" smtClean="0"/>
              <a:t>ish</a:t>
            </a:r>
            <a:r>
              <a:rPr lang="en-US" dirty="0" smtClean="0"/>
              <a:t> </a:t>
            </a:r>
            <a:r>
              <a:rPr lang="en-US" dirty="0" err="1" smtClean="0"/>
              <a:t>haqi</a:t>
            </a:r>
            <a:r>
              <a:rPr lang="en-US" dirty="0" smtClean="0"/>
              <a:t>.</a:t>
            </a:r>
          </a:p>
          <a:p>
            <a:r>
              <a:rPr lang="en-US" dirty="0" smtClean="0"/>
              <a:t>2.	</a:t>
            </a:r>
            <a:r>
              <a:rPr lang="en-US" dirty="0" err="1" smtClean="0"/>
              <a:t>Qo'shimcha</a:t>
            </a:r>
            <a:r>
              <a:rPr lang="en-US" dirty="0" smtClean="0"/>
              <a:t> </a:t>
            </a:r>
            <a:r>
              <a:rPr lang="en-US" dirty="0" err="1" smtClean="0"/>
              <a:t>ish</a:t>
            </a:r>
            <a:r>
              <a:rPr lang="en-US" dirty="0" smtClean="0"/>
              <a:t> </a:t>
            </a:r>
            <a:r>
              <a:rPr lang="en-US" dirty="0" err="1" smtClean="0"/>
              <a:t>haqi</a:t>
            </a:r>
            <a:r>
              <a:rPr lang="en-US" dirty="0" smtClean="0"/>
              <a:t>.	'</a:t>
            </a:r>
          </a:p>
          <a:p>
            <a:r>
              <a:rPr lang="en-US" dirty="0" err="1" smtClean="0"/>
              <a:t>Asosiy</a:t>
            </a:r>
            <a:r>
              <a:rPr lang="en-US" dirty="0" smtClean="0"/>
              <a:t> </a:t>
            </a:r>
            <a:r>
              <a:rPr lang="en-US" dirty="0" err="1" smtClean="0"/>
              <a:t>ish</a:t>
            </a:r>
            <a:r>
              <a:rPr lang="en-US" dirty="0" smtClean="0"/>
              <a:t> </a:t>
            </a:r>
            <a:r>
              <a:rPr lang="en-US" dirty="0" err="1" smtClean="0"/>
              <a:t>haqi</a:t>
            </a:r>
            <a:r>
              <a:rPr lang="en-US" dirty="0" smtClean="0"/>
              <a:t> </a:t>
            </a:r>
            <a:r>
              <a:rPr lang="en-US" dirty="0" err="1" smtClean="0"/>
              <a:t>deyilganda</a:t>
            </a:r>
            <a:r>
              <a:rPr lang="en-US" dirty="0" smtClean="0"/>
              <a:t> </a:t>
            </a:r>
            <a:r>
              <a:rPr lang="en-US" dirty="0" err="1" smtClean="0"/>
              <a:t>ishchi</a:t>
            </a:r>
            <a:r>
              <a:rPr lang="en-US" dirty="0" smtClean="0"/>
              <a:t> </a:t>
            </a:r>
            <a:r>
              <a:rPr lang="en-US" dirty="0" err="1" smtClean="0"/>
              <a:t>va</a:t>
            </a:r>
            <a:r>
              <a:rPr lang="en-US" dirty="0" smtClean="0"/>
              <a:t> </a:t>
            </a:r>
            <a:r>
              <a:rPr lang="en-US" dirty="0" err="1" smtClean="0"/>
              <a:t>xizmatchilaming</a:t>
            </a:r>
            <a:r>
              <a:rPr lang="en-US" dirty="0" smtClean="0"/>
              <a:t> </a:t>
            </a:r>
            <a:r>
              <a:rPr lang="en-US" dirty="0" err="1" smtClean="0"/>
              <a:t>ishlagan</a:t>
            </a:r>
            <a:r>
              <a:rPr lang="en-US" dirty="0" smtClean="0"/>
              <a:t> </a:t>
            </a:r>
            <a:r>
              <a:rPr lang="en-US" dirty="0" err="1" smtClean="0"/>
              <a:t>vaqti</a:t>
            </a:r>
            <a:r>
              <a:rPr lang="en-US" dirty="0" smtClean="0"/>
              <a:t> </a:t>
            </a:r>
            <a:r>
              <a:rPr lang="en-US" dirty="0" err="1" smtClean="0"/>
              <a:t>uchun</a:t>
            </a:r>
            <a:r>
              <a:rPr lang="en-US" dirty="0" smtClean="0"/>
              <a:t> </a:t>
            </a:r>
            <a:r>
              <a:rPr lang="en-US" dirty="0" err="1" smtClean="0"/>
              <a:t>amaldagi</a:t>
            </a:r>
            <a:r>
              <a:rPr lang="en-US" dirty="0" smtClean="0"/>
              <a:t> </a:t>
            </a:r>
            <a:r>
              <a:rPr lang="en-US" dirty="0" err="1" smtClean="0"/>
              <a:t>qonun-qoidalariga</a:t>
            </a:r>
            <a:r>
              <a:rPr lang="en-US" dirty="0" smtClean="0"/>
              <a:t> </a:t>
            </a:r>
            <a:r>
              <a:rPr lang="en-US" dirty="0" err="1" smtClean="0"/>
              <a:t>muvofiq</a:t>
            </a:r>
            <a:r>
              <a:rPr lang="en-US" dirty="0" smtClean="0"/>
              <a:t> </a:t>
            </a:r>
            <a:r>
              <a:rPr lang="en-US" dirty="0" err="1" smtClean="0"/>
              <a:t>to'lanadigan</a:t>
            </a:r>
            <a:r>
              <a:rPr lang="en-US" dirty="0" smtClean="0"/>
              <a:t> </a:t>
            </a:r>
            <a:r>
              <a:rPr lang="en-US" dirty="0" err="1" smtClean="0"/>
              <a:t>haq</a:t>
            </a:r>
            <a:r>
              <a:rPr lang="en-US" dirty="0" smtClean="0"/>
              <a:t> </a:t>
            </a:r>
            <a:r>
              <a:rPr lang="en-US" dirty="0" err="1" smtClean="0"/>
              <a:t>tushuniladi</a:t>
            </a:r>
            <a:r>
              <a:rPr lang="en-US" dirty="0" smtClean="0"/>
              <a:t>. </a:t>
            </a:r>
            <a:r>
              <a:rPr lang="en-US" dirty="0" err="1" smtClean="0"/>
              <a:t>Masalan</a:t>
            </a:r>
            <a:r>
              <a:rPr lang="en-US" dirty="0" smtClean="0"/>
              <a:t>: </a:t>
            </a:r>
            <a:r>
              <a:rPr lang="en-US" dirty="0" err="1" smtClean="0"/>
              <a:t>mehnat</a:t>
            </a:r>
            <a:r>
              <a:rPr lang="en-US" dirty="0" smtClean="0"/>
              <a:t> </a:t>
            </a:r>
            <a:r>
              <a:rPr lang="en-US" dirty="0" err="1" smtClean="0"/>
              <a:t>ta’tili</a:t>
            </a:r>
            <a:r>
              <a:rPr lang="en-US" dirty="0" smtClean="0"/>
              <a:t> </a:t>
            </a:r>
            <a:r>
              <a:rPr lang="en-US" dirty="0" err="1" smtClean="0"/>
              <a:t>uchun</a:t>
            </a:r>
            <a:r>
              <a:rPr lang="en-US" dirty="0" smtClean="0"/>
              <a:t> 18 </a:t>
            </a:r>
            <a:r>
              <a:rPr lang="en-US" dirty="0" err="1" smtClean="0"/>
              <a:t>yoshga</a:t>
            </a:r>
            <a:r>
              <a:rPr lang="en-US" dirty="0" smtClean="0"/>
              <a:t> </a:t>
            </a:r>
            <a:r>
              <a:rPr lang="en-US" dirty="0" err="1" smtClean="0"/>
              <a:t>to'lmagan</a:t>
            </a:r>
            <a:r>
              <a:rPr lang="en-US" dirty="0" smtClean="0"/>
              <a:t> </a:t>
            </a:r>
            <a:r>
              <a:rPr lang="en-US" dirty="0" err="1" smtClean="0"/>
              <a:t>o'smirlaming</a:t>
            </a:r>
            <a:r>
              <a:rPr lang="en-US" dirty="0" smtClean="0"/>
              <a:t> </a:t>
            </a:r>
            <a:r>
              <a:rPr lang="en-US" dirty="0" err="1" smtClean="0"/>
              <a:t>ishlamagan</a:t>
            </a:r>
            <a:r>
              <a:rPr lang="en-US" dirty="0" smtClean="0"/>
              <a:t> </a:t>
            </a:r>
            <a:r>
              <a:rPr lang="en-US" dirty="0" err="1" smtClean="0"/>
              <a:t>soati</a:t>
            </a:r>
            <a:r>
              <a:rPr lang="en-US" dirty="0" smtClean="0"/>
              <a:t> </a:t>
            </a:r>
            <a:r>
              <a:rPr lang="en-US" dirty="0" err="1" smtClean="0"/>
              <a:t>uchun</a:t>
            </a:r>
            <a:r>
              <a:rPr lang="en-US" dirty="0" smtClean="0"/>
              <a:t>, </a:t>
            </a:r>
            <a:r>
              <a:rPr lang="en-US" dirty="0" err="1" smtClean="0"/>
              <a:t>davlat</a:t>
            </a:r>
            <a:r>
              <a:rPr lang="en-US" dirty="0" smtClean="0"/>
              <a:t> </a:t>
            </a:r>
            <a:r>
              <a:rPr lang="en-US" dirty="0" err="1" smtClean="0"/>
              <a:t>fermer</a:t>
            </a:r>
            <a:r>
              <a:rPr lang="en-US" dirty="0" smtClean="0"/>
              <a:t> </a:t>
            </a:r>
            <a:r>
              <a:rPr lang="en-US" dirty="0" err="1" smtClean="0"/>
              <a:t>ishlari</a:t>
            </a:r>
            <a:r>
              <a:rPr lang="en-US" dirty="0" smtClean="0"/>
              <a:t> </a:t>
            </a:r>
            <a:r>
              <a:rPr lang="en-US" dirty="0" err="1" smtClean="0"/>
              <a:t>bilan</a:t>
            </a:r>
            <a:r>
              <a:rPr lang="en-US" dirty="0" smtClean="0"/>
              <a:t> band </a:t>
            </a:r>
            <a:r>
              <a:rPr lang="en-US" dirty="0" err="1" smtClean="0"/>
              <a:t>bo'lgani</a:t>
            </a:r>
            <a:r>
              <a:rPr lang="en-US" dirty="0" smtClean="0"/>
              <a:t> </a:t>
            </a:r>
            <a:r>
              <a:rPr lang="en-US" dirty="0" err="1" smtClean="0"/>
              <a:t>uchun</a:t>
            </a:r>
            <a:r>
              <a:rPr lang="en-US" dirty="0" smtClean="0"/>
              <a:t> </a:t>
            </a:r>
            <a:r>
              <a:rPr lang="en-US" dirty="0" err="1" smtClean="0"/>
              <a:t>to'lanadigan</a:t>
            </a:r>
            <a:r>
              <a:rPr lang="en-US" dirty="0" smtClean="0"/>
              <a:t> </a:t>
            </a:r>
            <a:r>
              <a:rPr lang="en-US" dirty="0" err="1" smtClean="0"/>
              <a:t>haq</a:t>
            </a:r>
            <a:r>
              <a:rPr lang="en-US" dirty="0" smtClean="0"/>
              <a:t> </a:t>
            </a:r>
            <a:r>
              <a:rPr lang="en-US" dirty="0" err="1" smtClean="0"/>
              <a:t>va</a:t>
            </a:r>
            <a:r>
              <a:rPr lang="en-US" dirty="0" smtClean="0"/>
              <a:t> </a:t>
            </a:r>
            <a:r>
              <a:rPr lang="en-US" dirty="0" err="1" smtClean="0"/>
              <a:t>boshqalar</a:t>
            </a:r>
            <a:r>
              <a:rPr lang="en-US" dirty="0" smtClean="0"/>
              <a:t>.</a:t>
            </a:r>
          </a:p>
          <a:p>
            <a:r>
              <a:rPr lang="en-US" dirty="0" err="1" smtClean="0"/>
              <a:t>Korxona</a:t>
            </a:r>
            <a:r>
              <a:rPr lang="en-US" dirty="0" smtClean="0"/>
              <a:t> </a:t>
            </a:r>
            <a:r>
              <a:rPr lang="en-US" dirty="0" err="1" smtClean="0"/>
              <a:t>xodimlarining</a:t>
            </a:r>
            <a:r>
              <a:rPr lang="en-US" dirty="0" smtClean="0"/>
              <a:t> </a:t>
            </a:r>
            <a:r>
              <a:rPr lang="en-US" dirty="0" err="1" smtClean="0"/>
              <a:t>asosiy</a:t>
            </a:r>
            <a:r>
              <a:rPr lang="en-US" dirty="0" smtClean="0"/>
              <a:t> </a:t>
            </a:r>
            <a:r>
              <a:rPr lang="en-US" dirty="0" err="1" smtClean="0"/>
              <a:t>va</a:t>
            </a:r>
            <a:r>
              <a:rPr lang="en-US" dirty="0" smtClean="0"/>
              <a:t> </a:t>
            </a:r>
            <a:r>
              <a:rPr lang="en-US" dirty="0" err="1" smtClean="0"/>
              <a:t>qo'shimcha</a:t>
            </a:r>
            <a:r>
              <a:rPr lang="en-US" dirty="0" smtClean="0"/>
              <a:t> </a:t>
            </a:r>
            <a:r>
              <a:rPr lang="en-US" dirty="0" err="1" smtClean="0"/>
              <a:t>hamda</a:t>
            </a:r>
            <a:r>
              <a:rPr lang="en-US" dirty="0" smtClean="0"/>
              <a:t> </a:t>
            </a:r>
            <a:r>
              <a:rPr lang="en-US" dirty="0" err="1" smtClean="0"/>
              <a:t>ro'yxatda</a:t>
            </a:r>
            <a:r>
              <a:rPr lang="en-US" dirty="0" smtClean="0"/>
              <a:t> </a:t>
            </a:r>
            <a:r>
              <a:rPr lang="en-US" dirty="0" err="1" smtClean="0"/>
              <a:t>bo'lmagan</a:t>
            </a:r>
            <a:r>
              <a:rPr lang="en-US" dirty="0" smtClean="0"/>
              <a:t> </a:t>
            </a:r>
            <a:r>
              <a:rPr lang="en-US" dirty="0" err="1" smtClean="0"/>
              <a:t>xodimlar</a:t>
            </a:r>
            <a:r>
              <a:rPr lang="en-US" dirty="0" smtClean="0"/>
              <a:t> </a:t>
            </a:r>
            <a:r>
              <a:rPr lang="en-US" dirty="0" err="1" smtClean="0"/>
              <a:t>ish</a:t>
            </a:r>
            <a:r>
              <a:rPr lang="en-US" dirty="0" smtClean="0"/>
              <a:t> </a:t>
            </a:r>
            <a:r>
              <a:rPr lang="en-US" dirty="0" err="1" smtClean="0"/>
              <a:t>haqi</a:t>
            </a:r>
            <a:r>
              <a:rPr lang="en-US" dirty="0" smtClean="0"/>
              <a:t> </a:t>
            </a:r>
            <a:r>
              <a:rPr lang="en-US" dirty="0" err="1" smtClean="0"/>
              <a:t>mehnatga</a:t>
            </a:r>
            <a:r>
              <a:rPr lang="en-US" dirty="0" smtClean="0"/>
              <a:t> </a:t>
            </a:r>
            <a:r>
              <a:rPr lang="en-US" dirty="0" err="1" smtClean="0"/>
              <a:t>haq</a:t>
            </a:r>
            <a:r>
              <a:rPr lang="en-US" dirty="0" smtClean="0"/>
              <a:t> </a:t>
            </a:r>
            <a:r>
              <a:rPr lang="en-US" dirty="0" err="1" smtClean="0"/>
              <a:t>to'lash</a:t>
            </a:r>
            <a:r>
              <a:rPr lang="en-US" dirty="0" smtClean="0"/>
              <a:t> </a:t>
            </a:r>
            <a:r>
              <a:rPr lang="en-US" dirty="0" err="1" smtClean="0"/>
              <a:t>fondini</a:t>
            </a:r>
            <a:r>
              <a:rPr lang="en-US" dirty="0" smtClean="0"/>
              <a:t> </a:t>
            </a:r>
            <a:r>
              <a:rPr lang="en-US" dirty="0" err="1" smtClean="0"/>
              <a:t>tashkil</a:t>
            </a:r>
            <a:r>
              <a:rPr lang="en-US" dirty="0" smtClean="0"/>
              <a:t> </a:t>
            </a:r>
            <a:r>
              <a:rPr lang="en-US" dirty="0" err="1" smtClean="0"/>
              <a:t>qiladi</a:t>
            </a:r>
            <a:r>
              <a:rPr lang="en-US" dirty="0" smtClean="0"/>
              <a:t>.</a:t>
            </a:r>
          </a:p>
          <a:p>
            <a:r>
              <a:rPr lang="en-US" dirty="0" err="1" smtClean="0"/>
              <a:t>Unga</a:t>
            </a:r>
            <a:r>
              <a:rPr lang="en-US" dirty="0" smtClean="0"/>
              <a:t> </a:t>
            </a:r>
            <a:r>
              <a:rPr lang="en-US" dirty="0" err="1" smtClean="0"/>
              <a:t>quyidagilar</a:t>
            </a:r>
            <a:r>
              <a:rPr lang="en-US" dirty="0" smtClean="0"/>
              <a:t> </a:t>
            </a:r>
            <a:r>
              <a:rPr lang="en-US" dirty="0" err="1" smtClean="0"/>
              <a:t>kiradi</a:t>
            </a:r>
            <a:r>
              <a:rPr lang="en-US" dirty="0" smtClean="0"/>
              <a:t>.</a:t>
            </a:r>
            <a:endParaRPr lang="en-US" dirty="0"/>
          </a:p>
        </p:txBody>
      </p:sp>
    </p:spTree>
    <p:extLst>
      <p:ext uri="{BB962C8B-B14F-4D97-AF65-F5344CB8AC3E}">
        <p14:creationId xmlns:p14="http://schemas.microsoft.com/office/powerpoint/2010/main" val="1550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8076590"/>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TotalTime>
  <Words>391</Words>
  <Application>Microsoft Office PowerPoint</Application>
  <PresentationFormat>Широкоэкранный</PresentationFormat>
  <Paragraphs>23</Paragraphs>
  <Slides>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vt:i4>
      </vt:variant>
    </vt:vector>
  </HeadingPairs>
  <TitlesOfParts>
    <vt:vector size="9" baseType="lpstr">
      <vt:lpstr>Arial</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PC</cp:lastModifiedBy>
  <cp:revision>1</cp:revision>
  <dcterms:created xsi:type="dcterms:W3CDTF">2023-08-09T05:30:28Z</dcterms:created>
  <dcterms:modified xsi:type="dcterms:W3CDTF">2023-08-09T05:35:57Z</dcterms:modified>
</cp:coreProperties>
</file>