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2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8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7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8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6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5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0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5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9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0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73559F-3871-48E2-9931-ADBA4B8ADD99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57A9DD-3BD3-4C32-8FD7-E4C5EB84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031" y="69232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US" sz="2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17-dars 1c </a:t>
            </a:r>
            <a:r>
              <a:rPr lang="en-US" sz="2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dasurida</a:t>
            </a:r>
            <a:r>
              <a:rPr lang="en-US" sz="2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xom</a:t>
            </a:r>
            <a:r>
              <a:rPr lang="en-US" sz="2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ashyo</a:t>
            </a:r>
            <a:r>
              <a:rPr lang="en-US" sz="2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tovarlarni</a:t>
            </a:r>
            <a:r>
              <a:rPr lang="en-US" sz="2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sz="2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chiqarish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9392" y="1684907"/>
            <a:ext cx="97635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z-Cyrl-U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Dasturda xo‘jalik faoliyati dalillari (fakt) ni ro‘yxatga olishdan oldin, boshlang‘ich qoldiqlarni kiritish lozim. Agar tashkilot yangi bo‘lsa va xo‘jalik faoliyati hali yuritilmagan bo‘lsa, u xolda boshlang‘ich qoldiqlarni kiritish talab qilinmaydi.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z-Cyrl-U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Qoldiqlarni hisobot davri boshiga kiritish maqsadga muvofiq – yil, kvartal yoki oy (birinchisi afzalroq). Qoldiqlarni kiritish operatsiyasi sanasi hisobot davri boshlanishi sanasidan oldin bo‘lishi lozim. Masalan, yil boshiga qoldiqlar oldingi yilning 31 dekabr sanasi bilan kiritiladi.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9393" y="5008894"/>
            <a:ext cx="9913445" cy="88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Boshlang‘ich qoldiqlarni kiritish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Korxona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menyusi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Boshlang‘ich qoldiqlarni kiritish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yagona shaklida amalga oshiriladi. Undan soliqqa tortish tizimini qo‘llashdan qat’iy nazar tashkilotlar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30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992" y="615407"/>
            <a:ext cx="615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uchun barcha kirish qoldiqlarini kiritish uchun foydalaniladi.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474" y="1185033"/>
            <a:ext cx="7228303" cy="432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78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9037" y="778195"/>
            <a:ext cx="7929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SHaklda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Boshlang‘ich qoldiqlarni kiritish sanasini belgilash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giperssilkasi bo‘yicha boshlang‘ich qoldiqlarni kiritish sanasi ko‘rsatiladi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o‘ngdan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819" y="2071524"/>
            <a:ext cx="8105787" cy="41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42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868" y="963836"/>
            <a:ext cx="89171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Barcha qoldiqlar dasturda ko‘rsatilgan sanaga kiritiladi. Boshlang‘ich qoldiqlarni kiritish sanasini o‘zgartirish lozim bo‘lganda </a:t>
            </a:r>
            <a:r>
              <a:rPr lang="uz-Cyrl-U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Boshlang‘ich qoldiqlarni kiritish sanasini o‘zgartirish </a:t>
            </a:r>
            <a:r>
              <a:rPr lang="uz-Cyrl-U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giperssilkasini bosish va sanani to‘g‘irlash lozim.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Buxgalteriya hisobi ma’lumotlari bo‘yicha qoldiqlar har bir tashkilot bo‘yicha kiritiladi.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SHaklning o‘ng qismida qoldiqlarni kiritish tartibi izohi bilan qisqacha ma’lumot joylashtirilgan.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Boshlang‘ich qoldiqlarni kiritish shaklining asosiy qismi aylanma-saldo qaydnomasini eslatadi. SHaklda ma’lumotlarni kiritish o‘lchamida debet va kredit bo‘yicha boshlang‘ich qoldiqlarni aks ettirish, schetlar ro‘yxati chiqariladi.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1" name="Рисунок 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977"/>
            <a:ext cx="1447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52535" y="4517820"/>
            <a:ext cx="6875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tugmasini bosish zarur. Tanlangan schet bo‘yicha </a:t>
            </a:r>
            <a:endParaRPr kumimoji="0" lang="uz-Cyrl-UZ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892" y="878251"/>
            <a:ext cx="7983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boshlang‘ich qoldiqlarni kiritish hujjati ochiladi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443" y="1588957"/>
            <a:ext cx="10002395" cy="42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83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608" y="875049"/>
            <a:ext cx="1016924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Hujjatlar hisob bo‘limlari kesimida yaratiladi. Hujjatning o‘ng qismida qoldiqlarni kiritish davrida mos hisob bo‘limlari bo‘yicha ishning umumiy prinsiplarini tavsifi bilan qisqacha ma’lumot joylashtirilgan.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Qoldiqlar korrespondensiya 000 yordamchi scheti bilan kiritiladi. 000 yordamchi schetida qoldiqlarni kiritish sanasiga saldosi nolga teng bo‘lishi zarur.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Qoldiqlarni kiritish to‘g‘riligi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Aylanma-saldo qaydnomasi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yoki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Schet kartochkasi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3475" y="4526467"/>
            <a:ext cx="7285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standart hisobotlari yordamida tekshirish mumkin.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1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279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7</cp:revision>
  <dcterms:created xsi:type="dcterms:W3CDTF">2021-12-23T11:24:06Z</dcterms:created>
  <dcterms:modified xsi:type="dcterms:W3CDTF">2023-08-08T06:31:38Z</dcterms:modified>
</cp:coreProperties>
</file>