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5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8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26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9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53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25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216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40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6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2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6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8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E261F6-B88D-4EB4-B2B5-3168D2248524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7C4AAE-C13E-4E8E-8E8A-79A80AC92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7223" y="747845"/>
            <a:ext cx="8177903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ts val="1200"/>
              </a:spcBef>
              <a:spcAft>
                <a:spcPts val="300"/>
              </a:spcAft>
            </a:pP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16-dars 1c </a:t>
            </a:r>
            <a:r>
              <a:rPr lang="en-US" sz="3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dasturida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olingan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tovarlar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uchun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bankdan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pul</a:t>
            </a:r>
            <a:r>
              <a:rPr lang="en-US" sz="3200" b="1" kern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kern="160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chiqarish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5743" y="2200400"/>
            <a:ext cx="8559383" cy="3157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12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uz-Cyrl-UZ" sz="2800" b="1" kern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Interfeyslarni o‘zgartirish</a:t>
            </a:r>
            <a:endParaRPr lang="ru-RU" sz="2800" b="1" kern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Interfeys bu dasturning bosh menyusini, shuningdek konfiguratsiya ob’ektlariga tezda kirish uchun mo‘ljallangan, instrumentlar panelini anglatadi. Tipli kofiguratsiyada interfeysning uch turi ko‘zda tutilgan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Buxgalter</a:t>
            </a:r>
            <a:r>
              <a:rPr lang="uz-Cyrl-UZ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iya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Administrativ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28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800"/>
              </a:lnSpc>
              <a:spcBef>
                <a:spcPts val="40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5295" algn="l"/>
              </a:tabLst>
            </a:pPr>
            <a:r>
              <a:rPr lang="uz-Cyrl-UZ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To‘liq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9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692" y="9780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Interfeysni o‘zgartirish uchun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Xizmat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menyusi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Interfeysni o‘zgartirish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dan foydalaniladi.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Buxgalteriya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interfeysi buxgalteriya hisobini yuritish uchun mo‘ljallangan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Ushbu interfeysning alohida qism menyusi konkret hisob bo‘limlariga mos keladi va buxgalteriya hisobining barcha ob’ektlariga kirishni ta’minlaydi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6692" y="2965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Administrativ 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interfeysikofiguratsiyaning mutlaq barcha ob’ektlariga kirishini ta’minlaydi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9638" y="37454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 buxgalteriya interfeysida ochiq bo‘lmagan, ma’lumotlar kiritilishi yoki olinishi zarur bo‘lgan xollarda qo‘llaniladi.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To‘liq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interfeysi o‘zida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Buxgalteriya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 </a:t>
            </a:r>
            <a:r>
              <a:rPr lang="uz-Cyrl-U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Administrativ</a:t>
            </a:r>
            <a:r>
              <a:rPr lang="uz-Cyrl-U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interfeysi imkoniyatlarini birlashtiradi.Haqiqatdan, ushbu buxgalteriya  interfeysi nusxasi unga qo‘shilgan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5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02834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uz-Cyrl-UZ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Operatsiyalar </a:t>
            </a:r>
            <a:r>
              <a:rPr lang="uz-Cyrl-UZ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menyusi.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lvl="4" indent="-228600">
              <a:lnSpc>
                <a:spcPts val="2700"/>
              </a:lnSpc>
              <a:spcBef>
                <a:spcPts val="12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bazalari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ishlash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tanlash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o'chirish</a:t>
            </a:r>
            <a:r>
              <a:rPr lang="en-US" sz="2400" b="1" i="1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sz="13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Dasturni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ishga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tushirish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ishga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tushirilganda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ishlaydigan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ma'lumot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bazasini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barcha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u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erda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saqlanadi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Axborot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bazasini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rejimiga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o'tish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dasturni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ishga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tushirish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oynasida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Qo'shish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tugmasini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bosish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(1.1-rasmga </a:t>
            </a:r>
            <a:r>
              <a:rPr lang="en-US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qarang</a:t>
            </a:r>
            <a:r>
              <a:rPr lang="en-US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). </a:t>
            </a:r>
            <a:r>
              <a:rPr lang="ru-RU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Natijada</a:t>
            </a:r>
            <a:r>
              <a:rPr lang="ru-RU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rasmda</a:t>
            </a:r>
            <a:r>
              <a:rPr lang="ru-RU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ko'rsatilgan</a:t>
            </a:r>
            <a:r>
              <a:rPr lang="ru-RU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oyna</a:t>
            </a:r>
            <a:r>
              <a:rPr lang="ru-RU" sz="2400" dirty="0" smtClean="0">
                <a:solidFill>
                  <a:srgbClr val="21212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 1.2.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2.wp.com/bookz.ru/authors/aleksei-gladkii/1s-buhg_266/i_00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3" y="1099038"/>
            <a:ext cx="6286500" cy="4501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53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7900" y="985600"/>
            <a:ext cx="584102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Shakl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1.2.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qo'shishning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birinchi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bosqichi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Ushbu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oynada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kommutatordan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foydalanib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qanday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kerakligini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ko'rsatishingiz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Agar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siz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faqat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"1C"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dasturi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ishlashni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boshlayotgan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bo'lsangiz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unda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hech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qanday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bazasi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yaratilmagan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bo'lsa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keyingi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bazasini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yangi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ma'lumotlar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bazasini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yaratish-ga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Ikkinchi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variant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ilgari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yaratilgan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mo'ljallangan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7900" y="4365846"/>
            <a:ext cx="6096000" cy="11156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Keyingi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bosqichga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Keyingi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"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bosing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Yangi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yaratishda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ekranda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deraza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paydo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bo'ladi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sek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1.3.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9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6015" y="680128"/>
            <a:ext cx="6096000" cy="238526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Shakl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1.3.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usulini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tanlash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shablon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asosida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bo'lsa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masalan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demo-konfiguratsiyaga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asoslangan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shablondan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yaratish-ga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o'tish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Bunday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holda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mavjud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shablonlarning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ro'yxati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quyida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ko'rsatiladi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4469" y="3161219"/>
            <a:ext cx="6096000" cy="22236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1500"/>
              </a:spcAft>
            </a:pP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unda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sichqonchani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bosish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bilan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kerakli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joyni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tanlashingiz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Keyingi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ni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bosing</a:t>
            </a:r>
            <a:r>
              <a:rPr lang="ru-RU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05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500"/>
              </a:spcAft>
            </a:pP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Ikkinchi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variantni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tanlaganingizda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kommutatorning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pastki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holati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konfiguratsiyasiz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infobaza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yaratiladi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Keyinchalik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kerakli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tegishli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fayldan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unga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ulashingiz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mumkin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keyinchalik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buxgalteriya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konfiguratsiyasini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ulash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tartibini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ko'rib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chiqamiz</a:t>
            </a:r>
            <a:r>
              <a:rPr lang="en-US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382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257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Garamond</vt:lpstr>
      <vt:lpstr>Helvetica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Учетная запись Майкрософт</cp:lastModifiedBy>
  <cp:revision>4</cp:revision>
  <dcterms:created xsi:type="dcterms:W3CDTF">2021-12-23T11:15:49Z</dcterms:created>
  <dcterms:modified xsi:type="dcterms:W3CDTF">2023-08-08T06:29:48Z</dcterms:modified>
</cp:coreProperties>
</file>