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3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81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14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70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19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5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5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7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3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28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1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6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343A-F537-45AC-980A-8ABFB35276F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9922D4-59D0-481C-9A31-74661F335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5485" y="70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>
              <a:spcBef>
                <a:spcPts val="1200"/>
              </a:spcBef>
              <a:spcAft>
                <a:spcPts val="3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4816" y="524807"/>
            <a:ext cx="6515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fi-FI" sz="2000" b="1" kern="1600" dirty="0">
                <a:latin typeface="Arial" panose="020B0604020202020204" pitchFamily="34" charset="0"/>
                <a:ea typeface="Times New Roman" panose="02020603050405020304" pitchFamily="18" charset="0"/>
              </a:rPr>
              <a:t>13-dars 1c dasturida shkala minimalkalarini kiritish</a:t>
            </a:r>
            <a:endParaRPr lang="ru-RU" sz="2000" b="1" kern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679" y="1115961"/>
            <a:ext cx="11147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Hujjatlarni topshirish va hisobot davrini yopishdan so‘ng ma’lumotlar bazasini tasodifiy va qasddan davr ma’lumotlarini o‘zgarishini himoyalash tavsiya qilinadi.Ushbu masalani echish uchun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Ma’lumotlar o‘zgarishini ta’qiqlash sanasi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mexanizmidan foydalaniladi,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Xizmat – Foydalanuvchilar va kirishni boshqarish – Ma’lumotlar o‘zgarishini ta’qiqlash sanasini o‘rnatish.</a:t>
            </a:r>
            <a:endParaRPr lang="ru-RU" sz="105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712" y="2827704"/>
            <a:ext cx="7480105" cy="403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09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4495" y="817682"/>
            <a:ext cx="10618010" cy="1883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Ma’lumotlar o‘zgarishini ta’qiqlash sanasi</a:t>
            </a: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shaklida avval aniqlangan sana bo‘yicha ma’lumotlar o‘zgarishini cheklash o‘rnatilishi mumkin. Ma’lumotlar o‘zgarishini ta’qiqlash sanasi ko‘rsatilganidan so‘ng ko‘rsatilgan yoki ancha oldingi sana bo‘yicha hujjatlar faqat ko‘rish uchun ochiq bo‘ladi.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035" y="2583660"/>
            <a:ext cx="10789460" cy="310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Ma’lumotlar o‘zgarishini ta’qiqlash sanasini o‘rnatishning bir nechta variantlari imkonlari:</a:t>
            </a:r>
            <a:endParaRPr lang="ru-RU" sz="105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 sana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–bu rejimda barcha tashkilotlar va foydalanuvchilar uchun bir vaqtda umumiy ta’qiq sanasi o‘rnatiladi;</a:t>
            </a:r>
            <a:endParaRPr lang="ru-RU" sz="105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Tashkilotlar bo‘yicha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–alohida tashkilotlar uchun turli xil ta’qiq sanalari qiymatini o‘rnatish ruxsat etiladi;</a:t>
            </a:r>
            <a:endParaRPr lang="ru-RU" sz="105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z-Cyrl-U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Tashkilotlar va foydalanuvchilar/foydalanuvchilar guruhi bo‘yicha</a:t>
            </a:r>
            <a:r>
              <a:rPr lang="uz-Cyrl-U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foydalanuvchilar va foydalanuvchilar guruhi kesimidagi tashilkotlar uchun ta’qiq sanasining turli xil qiymatlarini o‘rnatish imoknini beradi. Agar foydalanuvchi bir nechta foydalanuvchilar guruhiga kirsa, cheklovchi sana sifatida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9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138" y="756140"/>
            <a:ext cx="10816269" cy="287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o‘rnatilgan sanalar ichidan eng kichkinasi olinadi.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Ta’qiq sanasigacha bo‘lgan davridagi hujjatlarni o‘tkazishga (o‘tkazishni bekor qilishlar yoki qayta o‘tkazishlar) urinish paytida ma’lumotlar o‘zgarishini ta’qiqlash mexanizmidan foydalanish xolatida ekranga ogohlantirish chiqariladi: «Ushbu davr ma’lumotlarini tahrirlash ta’qiqlanadi. O‘zgarishlar yozilishi mumkin emas».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3670" y="1989811"/>
            <a:ext cx="1713875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135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Eslatma</a:t>
            </a:r>
            <a:endParaRPr lang="ru-RU" sz="105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069" y="3428856"/>
            <a:ext cx="1081626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762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Odatiy xol bo‘yicha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To‘la huquqlar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roliochiq bo‘lgan, foydalanuvchilarga ta’qiqlash sanasi bo‘yicha cheklovlar tadbiq etilmaydi.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To‘la huquqli foydalanuvchilarga ma’lumotlar o‘zgarishini ta’qiqlashni tadbiq qilish uchun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To‘la huquqli foydalanuvchilarga ta’qiq sanasini tadbiq qilish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bayroqchasini belgilash lozim.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Xizmat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menyusi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Dastur sozlanmasi – Ma’lumotlar o‘zgarishiga ta’qiq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6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7379" y="192505"/>
            <a:ext cx="9589168" cy="625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96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32" y="770021"/>
            <a:ext cx="9613232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500"/>
              </a:spcAft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1C: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Buxgalteriya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8"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dasturining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tanishishingiz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Bu biz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bo'limda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nima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qilamiz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1C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Buxgalteriya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dasturida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vositalardan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funktsiyalar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kontekst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menyusi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tezkor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tugmalar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birikmasi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interfeysining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qismida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(1.19-rasm).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Odatiy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menyularni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ichiga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File -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menyuda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fayllar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ishlashga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5432" y="3607026"/>
            <a:ext cx="8935452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500"/>
              </a:spcAft>
            </a:pP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Windows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foydalanuvchilariga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tanishdir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Ochish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Chop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Edit -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tahrirlash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ma'lumotlarni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qidirish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ma'lumotlarni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almashtirish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buyruqlarini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ichiga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Windows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foydalanuvchilari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nusxalash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barchasini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hk</a:t>
            </a:r>
            <a:r>
              <a:rPr lang="en-US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617" y="925840"/>
            <a:ext cx="10765700" cy="465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1500"/>
              </a:spcAft>
            </a:pPr>
            <a:r>
              <a:rPr lang="en-US" sz="2400" dirty="0" err="1" smtClean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</a:t>
            </a:r>
            <a:r>
              <a:rPr lang="en-US" sz="2400" dirty="0" smtClean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buyruqlaridan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bazasidan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variantlarini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tanlashingiz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Operations Directories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buyrug'ini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ekranda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katalogni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oynasi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ochiladi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(1.20-rasmga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menyusining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ba'zi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bandlarini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takrorlaydi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1500"/>
              </a:spcAft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Bank,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Kassir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Xarid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Sotish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Ombor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OS, NMA,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sanab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o'tilgan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menyularning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buxgalteriya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bo'limini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yuritishga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Kitobni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o'rganar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ekanmiz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ko'proq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tanishamiz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7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299" y="205740"/>
            <a:ext cx="10210175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500"/>
              </a:spcAft>
            </a:pP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Hisobotlar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hisobotlarni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yaratish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chop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Enterprise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hisoblarning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yozishmalarini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siyosatini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buxgalteriya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parametrlarini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sozlash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taqvimini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tahrirlash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rejimiga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o'tishingiz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funktsiyalari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rejimiga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ichiga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Windows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oynalarini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♦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yordamchi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chaqirish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to'g'risidagi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ichiga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To'g'ridan-to'g'ri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dasturning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menyusi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tugmachalari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menyuning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buyruqlarini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takrorlaydi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Foydalanuvchi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standart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7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5031" y="2230960"/>
            <a:ext cx="5570220" cy="3126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  <a:spcAft>
                <a:spcPts val="1500"/>
              </a:spcAft>
            </a:pP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taklif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qilingan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panelidagi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tarkibni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mustaqil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o'zgartirishi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783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603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9</cp:revision>
  <dcterms:created xsi:type="dcterms:W3CDTF">2021-12-23T10:30:48Z</dcterms:created>
  <dcterms:modified xsi:type="dcterms:W3CDTF">2023-08-08T06:22:45Z</dcterms:modified>
</cp:coreProperties>
</file>