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8022B-DE91-4409-B487-C74D07D05586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60F72-B21F-4AA4-8458-75B012F04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241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8022B-DE91-4409-B487-C74D07D05586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60F72-B21F-4AA4-8458-75B012F04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09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8022B-DE91-4409-B487-C74D07D05586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60F72-B21F-4AA4-8458-75B012F04263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8023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8022B-DE91-4409-B487-C74D07D05586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60F72-B21F-4AA4-8458-75B012F04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79726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8022B-DE91-4409-B487-C74D07D05586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60F72-B21F-4AA4-8458-75B012F0426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36843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8022B-DE91-4409-B487-C74D07D05586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60F72-B21F-4AA4-8458-75B012F04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4547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8022B-DE91-4409-B487-C74D07D05586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60F72-B21F-4AA4-8458-75B012F04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4695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8022B-DE91-4409-B487-C74D07D05586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60F72-B21F-4AA4-8458-75B012F04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745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8022B-DE91-4409-B487-C74D07D05586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60F72-B21F-4AA4-8458-75B012F04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0960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8022B-DE91-4409-B487-C74D07D05586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60F72-B21F-4AA4-8458-75B012F04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028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8022B-DE91-4409-B487-C74D07D05586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60F72-B21F-4AA4-8458-75B012F04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025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8022B-DE91-4409-B487-C74D07D05586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60F72-B21F-4AA4-8458-75B012F04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368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8022B-DE91-4409-B487-C74D07D05586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60F72-B21F-4AA4-8458-75B012F04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972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8022B-DE91-4409-B487-C74D07D05586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60F72-B21F-4AA4-8458-75B012F04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632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8022B-DE91-4409-B487-C74D07D05586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60F72-B21F-4AA4-8458-75B012F04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6465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8022B-DE91-4409-B487-C74D07D05586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60F72-B21F-4AA4-8458-75B012F04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179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8022B-DE91-4409-B487-C74D07D05586}" type="datetimeFigureOut">
              <a:rPr lang="ru-RU" smtClean="0"/>
              <a:t>09.08.2023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C660F72-B21F-4AA4-8458-75B012F04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086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5181" y="340242"/>
            <a:ext cx="11121655" cy="2342997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Mavzu</a:t>
            </a:r>
            <a:r>
              <a:rPr lang="en-US" dirty="0"/>
              <a:t>; </a:t>
            </a:r>
            <a:r>
              <a:rPr lang="en-US" dirty="0" err="1"/>
              <a:t>Oylik</a:t>
            </a:r>
            <a:r>
              <a:rPr lang="en-US" dirty="0"/>
              <a:t> 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xaqini</a:t>
            </a:r>
            <a:r>
              <a:rPr lang="en-US" dirty="0"/>
              <a:t> </a:t>
            </a:r>
            <a:r>
              <a:rPr lang="en-US" dirty="0" err="1"/>
              <a:t>xisoblash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table </a:t>
            </a:r>
            <a:r>
              <a:rPr lang="en-US" dirty="0" err="1"/>
              <a:t>tuzish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4675" y="2308486"/>
            <a:ext cx="9578715" cy="4077324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err="1"/>
              <a:t>Oylik</a:t>
            </a:r>
            <a:r>
              <a:rPr lang="en-US" dirty="0"/>
              <a:t> 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xaqini</a:t>
            </a:r>
            <a:r>
              <a:rPr lang="en-US" dirty="0"/>
              <a:t> </a:t>
            </a:r>
            <a:r>
              <a:rPr lang="en-US" dirty="0" err="1"/>
              <a:t>xisoblash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table </a:t>
            </a:r>
            <a:r>
              <a:rPr lang="en-US" dirty="0" err="1"/>
              <a:t>tuzish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girafikini</a:t>
            </a:r>
            <a:r>
              <a:rPr lang="en-US" dirty="0"/>
              <a:t> </a:t>
            </a:r>
            <a:r>
              <a:rPr lang="en-US" dirty="0" err="1"/>
              <a:t>tuzvolishimiz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 </a:t>
            </a:r>
            <a:endParaRPr lang="ru-RU" dirty="0"/>
          </a:p>
          <a:p>
            <a:pPr>
              <a:lnSpc>
                <a:spcPct val="200000"/>
              </a:lnSpc>
            </a:pP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girafigi</a:t>
            </a:r>
            <a:r>
              <a:rPr lang="en-US" dirty="0"/>
              <a:t> </a:t>
            </a:r>
            <a:r>
              <a:rPr lang="en-US" dirty="0" err="1"/>
              <a:t>deganda</a:t>
            </a:r>
            <a:r>
              <a:rPr lang="en-US" dirty="0"/>
              <a:t> 1 </a:t>
            </a:r>
            <a:r>
              <a:rPr lang="en-US" dirty="0" err="1"/>
              <a:t>haftaga</a:t>
            </a:r>
            <a:r>
              <a:rPr lang="en-US" dirty="0"/>
              <a:t> </a:t>
            </a:r>
            <a:r>
              <a:rPr lang="en-US" dirty="0" err="1"/>
              <a:t>xodim</a:t>
            </a:r>
            <a:r>
              <a:rPr lang="en-US" dirty="0"/>
              <a:t> </a:t>
            </a:r>
            <a:r>
              <a:rPr lang="en-US" dirty="0" err="1"/>
              <a:t>nech</a:t>
            </a:r>
            <a:r>
              <a:rPr lang="en-US" dirty="0"/>
              <a:t> kun </a:t>
            </a:r>
            <a:r>
              <a:rPr lang="en-US" dirty="0" err="1"/>
              <a:t>necha</a:t>
            </a:r>
            <a:r>
              <a:rPr lang="en-US" dirty="0"/>
              <a:t> </a:t>
            </a:r>
            <a:r>
              <a:rPr lang="en-US" dirty="0" err="1"/>
              <a:t>soatdan</a:t>
            </a:r>
            <a:r>
              <a:rPr lang="en-US" dirty="0"/>
              <a:t> </a:t>
            </a:r>
            <a:r>
              <a:rPr lang="en-US" dirty="0" err="1"/>
              <a:t>ishlashi</a:t>
            </a:r>
            <a:r>
              <a:rPr lang="en-US" dirty="0"/>
              <a:t> </a:t>
            </a:r>
            <a:r>
              <a:rPr lang="en-US" dirty="0" err="1"/>
              <a:t>tushuniladi</a:t>
            </a:r>
            <a:r>
              <a:rPr lang="en-US" dirty="0"/>
              <a:t> </a:t>
            </a:r>
            <a:endParaRPr lang="ru-RU" dirty="0"/>
          </a:p>
          <a:p>
            <a:pPr>
              <a:lnSpc>
                <a:spcPct val="200000"/>
              </a:lnSpc>
            </a:pP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girafigi</a:t>
            </a:r>
            <a:r>
              <a:rPr lang="en-US" dirty="0"/>
              <a:t> </a:t>
            </a:r>
            <a:r>
              <a:rPr lang="en-US" dirty="0" err="1"/>
              <a:t>tuzulayotganda</a:t>
            </a:r>
            <a:r>
              <a:rPr lang="en-US" dirty="0"/>
              <a:t> </a:t>
            </a:r>
            <a:r>
              <a:rPr lang="en-US" dirty="0" err="1"/>
              <a:t>haftasiga</a:t>
            </a:r>
            <a:r>
              <a:rPr lang="en-US" dirty="0"/>
              <a:t> 40 </a:t>
            </a:r>
            <a:r>
              <a:rPr lang="en-US" dirty="0" err="1"/>
              <a:t>soatdan</a:t>
            </a:r>
            <a:r>
              <a:rPr lang="en-US" dirty="0"/>
              <a:t> </a:t>
            </a:r>
            <a:r>
              <a:rPr lang="en-US" dirty="0" err="1"/>
              <a:t>oshmagan</a:t>
            </a:r>
            <a:r>
              <a:rPr lang="en-US" dirty="0"/>
              <a:t> </a:t>
            </a:r>
            <a:r>
              <a:rPr lang="en-US" dirty="0" err="1"/>
              <a:t>tartibda</a:t>
            </a:r>
            <a:r>
              <a:rPr lang="en-US" dirty="0"/>
              <a:t> 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girafigi</a:t>
            </a:r>
            <a:r>
              <a:rPr lang="en-US" dirty="0"/>
              <a:t> </a:t>
            </a:r>
            <a:r>
              <a:rPr lang="en-US" dirty="0" err="1"/>
              <a:t>tushuniladi</a:t>
            </a:r>
            <a:r>
              <a:rPr lang="en-US" dirty="0"/>
              <a:t> </a:t>
            </a:r>
            <a:endParaRPr lang="ru-RU" dirty="0"/>
          </a:p>
          <a:p>
            <a:pPr>
              <a:lnSpc>
                <a:spcPct val="200000"/>
              </a:lnSpc>
            </a:pPr>
            <a:r>
              <a:rPr lang="en-US" dirty="0" err="1"/>
              <a:t>Tabelga</a:t>
            </a:r>
            <a:r>
              <a:rPr lang="en-US" dirty="0"/>
              <a:t> </a:t>
            </a:r>
            <a:r>
              <a:rPr lang="en-US" dirty="0" err="1"/>
              <a:t>hadimning</a:t>
            </a:r>
            <a:r>
              <a:rPr lang="en-US" dirty="0"/>
              <a:t> </a:t>
            </a:r>
            <a:r>
              <a:rPr lang="en-US" dirty="0" err="1"/>
              <a:t>isim</a:t>
            </a:r>
            <a:r>
              <a:rPr lang="en-US" dirty="0"/>
              <a:t> </a:t>
            </a:r>
            <a:r>
              <a:rPr lang="en-US" dirty="0" err="1"/>
              <a:t>familyasi</a:t>
            </a:r>
            <a:r>
              <a:rPr lang="en-US" dirty="0"/>
              <a:t> </a:t>
            </a:r>
            <a:r>
              <a:rPr lang="en-US" dirty="0" err="1"/>
              <a:t>lovozimi</a:t>
            </a:r>
            <a:r>
              <a:rPr lang="en-US" dirty="0"/>
              <a:t> 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kuni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soati</a:t>
            </a:r>
            <a:r>
              <a:rPr lang="en-US" dirty="0"/>
              <a:t> </a:t>
            </a:r>
            <a:r>
              <a:rPr lang="en-US" dirty="0" err="1"/>
              <a:t>kiritiladi</a:t>
            </a:r>
            <a:endParaRPr lang="ru-RU" dirty="0"/>
          </a:p>
          <a:p>
            <a:pPr>
              <a:lnSpc>
                <a:spcPct val="200000"/>
              </a:lnSpc>
            </a:pP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kuni</a:t>
            </a:r>
            <a:r>
              <a:rPr lang="en-US" dirty="0"/>
              <a:t> </a:t>
            </a:r>
            <a:r>
              <a:rPr lang="en-US" dirty="0" err="1"/>
              <a:t>yaki</a:t>
            </a:r>
            <a:r>
              <a:rPr lang="en-US" dirty="0"/>
              <a:t> 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soatiga</a:t>
            </a:r>
            <a:r>
              <a:rPr lang="en-US" dirty="0"/>
              <a:t> </a:t>
            </a:r>
            <a:r>
              <a:rPr lang="en-US" dirty="0" err="1"/>
              <a:t>qarab</a:t>
            </a:r>
            <a:r>
              <a:rPr lang="en-US" dirty="0"/>
              <a:t> </a:t>
            </a:r>
            <a:r>
              <a:rPr lang="en-US" dirty="0" err="1"/>
              <a:t>oylik</a:t>
            </a:r>
            <a:r>
              <a:rPr lang="en-US" dirty="0"/>
              <a:t> </a:t>
            </a:r>
            <a:r>
              <a:rPr lang="en-US" dirty="0" err="1"/>
              <a:t>hisoblanadi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7971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 rotWithShape="1">
          <a:blip r:embed="rId2"/>
          <a:srcRect l="4322" t="25733" r="18643" b="39443"/>
          <a:stretch/>
        </p:blipFill>
        <p:spPr bwMode="auto">
          <a:xfrm>
            <a:off x="539646" y="635322"/>
            <a:ext cx="11287593" cy="603530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26729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439056" y="689548"/>
            <a:ext cx="10118361" cy="59061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/>
              <a:t>Xalq xo'jaligida ishchi mehnatiga tarif tizimi asosida sarflangan mehnat miqdori va sifatiga muvofiq haq to'lanadi.</a:t>
            </a:r>
            <a:endParaRPr lang="ru-RU"/>
          </a:p>
          <a:p>
            <a:r>
              <a:rPr lang="en-US"/>
              <a:t>Tarif tizimi - tarif malaka ma’lumotnomasi, tarif setkasi va tarif stavkasi kabi tushunchalami o'z ichiga oladi. Korxonada ishchilaming ishlab chiqarish tavsifi tarif-malaka ma’lumotnomasida keltiriladi. Ushbu hujjat ishchilar malakasini aniqlash va ularga razryad belgilashda asos bo'lib xizmat qiladi.</a:t>
            </a:r>
            <a:endParaRPr lang="ru-RU"/>
          </a:p>
          <a:p>
            <a:r>
              <a:rPr lang="en-US"/>
              <a:t>Tarif setkasi - razryadlar va ularga tegishli bo'lgan koeffitsientlari ko'rsatilgan hujjatdir. Hamma korxonalarda birinchi razryadning tarif koeffitsienti 1 ga teng bo'lib, razryad ortgan sari tarif koeffitsienti ham ortib boradi.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951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усеченными противолежащими углами 1"/>
          <p:cNvSpPr/>
          <p:nvPr/>
        </p:nvSpPr>
        <p:spPr>
          <a:xfrm>
            <a:off x="1469036" y="689548"/>
            <a:ext cx="9518754" cy="5891134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/>
              <a:t>Tarif</a:t>
            </a:r>
            <a:r>
              <a:rPr lang="en-US" dirty="0"/>
              <a:t> </a:t>
            </a:r>
            <a:r>
              <a:rPr lang="en-US" dirty="0" err="1"/>
              <a:t>stavkasi</a:t>
            </a:r>
            <a:r>
              <a:rPr lang="en-US" dirty="0"/>
              <a:t> - </a:t>
            </a:r>
            <a:r>
              <a:rPr lang="en-US" dirty="0" err="1"/>
              <a:t>ishchining</a:t>
            </a:r>
            <a:r>
              <a:rPr lang="en-US" dirty="0"/>
              <a:t> </a:t>
            </a:r>
            <a:r>
              <a:rPr lang="en-US" dirty="0" err="1"/>
              <a:t>razryadiga</a:t>
            </a:r>
            <a:r>
              <a:rPr lang="en-US" dirty="0"/>
              <a:t> </a:t>
            </a:r>
            <a:r>
              <a:rPr lang="en-US" dirty="0" err="1"/>
              <a:t>muvofiq</a:t>
            </a:r>
            <a:r>
              <a:rPr lang="en-US" dirty="0"/>
              <a:t> </a:t>
            </a:r>
            <a:r>
              <a:rPr lang="en-US" dirty="0" err="1"/>
              <a:t>unga</a:t>
            </a:r>
            <a:r>
              <a:rPr lang="en-US" dirty="0"/>
              <a:t> </a:t>
            </a:r>
            <a:r>
              <a:rPr lang="en-US" dirty="0" err="1"/>
              <a:t>ma’lum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birligi</a:t>
            </a:r>
            <a:r>
              <a:rPr lang="en-US" dirty="0"/>
              <a:t> (kun, </a:t>
            </a:r>
            <a:r>
              <a:rPr lang="en-US" dirty="0" err="1"/>
              <a:t>soat</a:t>
            </a:r>
            <a:r>
              <a:rPr lang="en-US" dirty="0"/>
              <a:t>)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to'lanadigan</a:t>
            </a:r>
            <a:r>
              <a:rPr lang="en-US" dirty="0"/>
              <a:t> </a:t>
            </a:r>
            <a:r>
              <a:rPr lang="en-US" dirty="0" err="1"/>
              <a:t>haq</a:t>
            </a:r>
            <a:r>
              <a:rPr lang="en-US" dirty="0"/>
              <a:t> </a:t>
            </a:r>
            <a:r>
              <a:rPr lang="en-US" dirty="0" err="1"/>
              <a:t>miqdorini</a:t>
            </a:r>
            <a:r>
              <a:rPr lang="en-US" dirty="0"/>
              <a:t> </a:t>
            </a:r>
            <a:r>
              <a:rPr lang="en-US" dirty="0" err="1"/>
              <a:t>aniqlaydi</a:t>
            </a:r>
            <a:r>
              <a:rPr lang="en-US" dirty="0"/>
              <a:t>. </a:t>
            </a:r>
            <a:r>
              <a:rPr lang="en-US" dirty="0" err="1"/>
              <a:t>Odatda</a:t>
            </a:r>
            <a:r>
              <a:rPr lang="en-US" dirty="0"/>
              <a:t>, </a:t>
            </a:r>
            <a:r>
              <a:rPr lang="en-US" dirty="0" err="1"/>
              <a:t>tarif</a:t>
            </a:r>
            <a:r>
              <a:rPr lang="en-US" dirty="0"/>
              <a:t> </a:t>
            </a:r>
            <a:r>
              <a:rPr lang="en-US" dirty="0" err="1"/>
              <a:t>stavkasi</a:t>
            </a:r>
            <a:r>
              <a:rPr lang="en-US" dirty="0"/>
              <a:t> 1-razryad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belgilanib</a:t>
            </a:r>
            <a:r>
              <a:rPr lang="en-US" dirty="0"/>
              <a:t>, </a:t>
            </a:r>
            <a:r>
              <a:rPr lang="en-US" dirty="0" err="1"/>
              <a:t>qolgan</a:t>
            </a:r>
            <a:r>
              <a:rPr lang="en-US" dirty="0"/>
              <a:t> </a:t>
            </a:r>
            <a:r>
              <a:rPr lang="en-US" dirty="0" err="1"/>
              <a:t>razryadlar</a:t>
            </a:r>
            <a:r>
              <a:rPr lang="en-US" dirty="0"/>
              <a:t> </a:t>
            </a:r>
            <a:r>
              <a:rPr lang="en-US" dirty="0" err="1"/>
              <a:t>tarif</a:t>
            </a:r>
            <a:r>
              <a:rPr lang="en-US" dirty="0"/>
              <a:t> </a:t>
            </a:r>
            <a:r>
              <a:rPr lang="en-US" dirty="0" err="1"/>
              <a:t>koeffitsientiga</a:t>
            </a:r>
            <a:r>
              <a:rPr lang="en-US" dirty="0"/>
              <a:t> </a:t>
            </a:r>
            <a:r>
              <a:rPr lang="en-US" dirty="0" err="1"/>
              <a:t>ko'paytirish</a:t>
            </a:r>
            <a:r>
              <a:rPr lang="en-US" dirty="0"/>
              <a:t> </a:t>
            </a:r>
            <a:r>
              <a:rPr lang="en-US" dirty="0" err="1"/>
              <a:t>yo'li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aniqlanadi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haqi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shakldan</a:t>
            </a:r>
            <a:r>
              <a:rPr lang="en-US" dirty="0"/>
              <a:t> </a:t>
            </a:r>
            <a:r>
              <a:rPr lang="en-US" dirty="0" err="1"/>
              <a:t>iborat</a:t>
            </a:r>
            <a:r>
              <a:rPr lang="en-US" dirty="0"/>
              <a:t>:</a:t>
            </a:r>
            <a:endParaRPr lang="ru-RU" dirty="0"/>
          </a:p>
          <a:p>
            <a:r>
              <a:rPr lang="en-US" dirty="0" err="1" smtClean="0"/>
              <a:t>Ishbay</a:t>
            </a:r>
            <a:r>
              <a:rPr lang="en-US" dirty="0" smtClean="0"/>
              <a:t> </a:t>
            </a:r>
            <a:r>
              <a:rPr lang="en-US" dirty="0" err="1"/>
              <a:t>mukofot</a:t>
            </a:r>
            <a:r>
              <a:rPr lang="en-US" dirty="0"/>
              <a:t> </a:t>
            </a:r>
            <a:r>
              <a:rPr lang="en-US" dirty="0" err="1"/>
              <a:t>shaklida</a:t>
            </a:r>
            <a:r>
              <a:rPr lang="en-US" dirty="0"/>
              <a:t> </a:t>
            </a:r>
            <a:r>
              <a:rPr lang="en-US" dirty="0" err="1"/>
              <a:t>ishchi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haqidan</a:t>
            </a:r>
            <a:r>
              <a:rPr lang="en-US" dirty="0"/>
              <a:t> </a:t>
            </a:r>
            <a:r>
              <a:rPr lang="en-US" dirty="0" err="1"/>
              <a:t>tashqari</a:t>
            </a:r>
            <a:r>
              <a:rPr lang="en-US" dirty="0"/>
              <a:t> </a:t>
            </a:r>
            <a:r>
              <a:rPr lang="en-US" dirty="0" err="1"/>
              <a:t>ma’lum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chiqarish</a:t>
            </a:r>
            <a:r>
              <a:rPr lang="en-US" dirty="0"/>
              <a:t> </a:t>
            </a:r>
            <a:r>
              <a:rPr lang="en-US" dirty="0" err="1"/>
              <a:t>yutuqlariga</a:t>
            </a:r>
            <a:r>
              <a:rPr lang="en-US" dirty="0"/>
              <a:t> </a:t>
            </a:r>
            <a:r>
              <a:rPr lang="en-US" dirty="0" err="1"/>
              <a:t>erishganligi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mukofot</a:t>
            </a:r>
            <a:r>
              <a:rPr lang="en-US" dirty="0"/>
              <a:t> </a:t>
            </a:r>
            <a:r>
              <a:rPr lang="en-US" dirty="0" err="1"/>
              <a:t>oladi</a:t>
            </a:r>
            <a:r>
              <a:rPr lang="en-US" dirty="0"/>
              <a:t>. </a:t>
            </a:r>
            <a:r>
              <a:rPr lang="en-US" dirty="0" err="1"/>
              <a:t>Ishbay</a:t>
            </a:r>
            <a:r>
              <a:rPr lang="en-US" dirty="0"/>
              <a:t> 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haqining</a:t>
            </a:r>
            <a:r>
              <a:rPr lang="en-US" dirty="0"/>
              <a:t>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tizimi</a:t>
            </a:r>
            <a:r>
              <a:rPr lang="en-US" dirty="0"/>
              <a:t> </a:t>
            </a:r>
            <a:r>
              <a:rPr lang="en-US" dirty="0" err="1"/>
              <a:t>amalda</a:t>
            </a:r>
            <a:r>
              <a:rPr lang="en-US" dirty="0"/>
              <a:t> </a:t>
            </a:r>
            <a:r>
              <a:rPr lang="en-US" dirty="0" err="1"/>
              <a:t>keng</a:t>
            </a:r>
            <a:r>
              <a:rPr lang="en-US" dirty="0"/>
              <a:t> </a:t>
            </a:r>
            <a:r>
              <a:rPr lang="en-US" dirty="0" err="1"/>
              <a:t>qo'llaniladi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 smtClean="0"/>
              <a:t>to'lanadigan</a:t>
            </a:r>
            <a:r>
              <a:rPr lang="en-US" dirty="0" smtClean="0"/>
              <a:t> </a:t>
            </a:r>
            <a:r>
              <a:rPr lang="en-US" dirty="0" err="1"/>
              <a:t>haq</a:t>
            </a:r>
            <a:r>
              <a:rPr lang="en-US" dirty="0"/>
              <a:t> </a:t>
            </a:r>
            <a:r>
              <a:rPr lang="en-US" dirty="0" err="1"/>
              <a:t>tushuniladi</a:t>
            </a:r>
            <a:r>
              <a:rPr lang="en-US" dirty="0"/>
              <a:t>. </a:t>
            </a:r>
            <a:r>
              <a:rPr lang="en-US" dirty="0" err="1"/>
              <a:t>Masalan</a:t>
            </a:r>
            <a:r>
              <a:rPr lang="en-US" dirty="0"/>
              <a:t>: </a:t>
            </a:r>
            <a:r>
              <a:rPr lang="en-US" dirty="0" err="1"/>
              <a:t>mehnat</a:t>
            </a:r>
            <a:r>
              <a:rPr lang="en-US" dirty="0"/>
              <a:t> </a:t>
            </a:r>
            <a:r>
              <a:rPr lang="en-US" dirty="0" err="1"/>
              <a:t>ta’tili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18 </a:t>
            </a:r>
            <a:r>
              <a:rPr lang="en-US" dirty="0" err="1"/>
              <a:t>yoshga</a:t>
            </a:r>
            <a:r>
              <a:rPr lang="en-US" dirty="0"/>
              <a:t> </a:t>
            </a:r>
            <a:r>
              <a:rPr lang="en-US" dirty="0" err="1"/>
              <a:t>to'lmagan</a:t>
            </a:r>
            <a:r>
              <a:rPr lang="en-US" dirty="0"/>
              <a:t> </a:t>
            </a:r>
            <a:r>
              <a:rPr lang="en-US" dirty="0" err="1"/>
              <a:t>o'smirlaming</a:t>
            </a:r>
            <a:r>
              <a:rPr lang="en-US" dirty="0"/>
              <a:t> </a:t>
            </a:r>
            <a:r>
              <a:rPr lang="en-US" dirty="0" err="1"/>
              <a:t>ishlamagan</a:t>
            </a:r>
            <a:r>
              <a:rPr lang="en-US" dirty="0"/>
              <a:t> </a:t>
            </a:r>
            <a:r>
              <a:rPr lang="en-US" dirty="0" err="1"/>
              <a:t>soati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, </a:t>
            </a:r>
            <a:r>
              <a:rPr lang="en-US" dirty="0" err="1"/>
              <a:t>davlat</a:t>
            </a:r>
            <a:r>
              <a:rPr lang="en-US" dirty="0"/>
              <a:t> </a:t>
            </a:r>
            <a:r>
              <a:rPr lang="en-US" dirty="0" err="1"/>
              <a:t>fermer</a:t>
            </a:r>
            <a:r>
              <a:rPr lang="en-US" dirty="0"/>
              <a:t> </a:t>
            </a:r>
            <a:r>
              <a:rPr lang="en-US" dirty="0" err="1"/>
              <a:t>ishlari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band </a:t>
            </a:r>
            <a:r>
              <a:rPr lang="en-US" dirty="0" err="1"/>
              <a:t>bo'lgani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to'lanadigan</a:t>
            </a:r>
            <a:r>
              <a:rPr lang="en-US" dirty="0"/>
              <a:t> </a:t>
            </a:r>
            <a:r>
              <a:rPr lang="en-US" dirty="0" err="1"/>
              <a:t>haq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boshqalar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Korxona</a:t>
            </a:r>
            <a:r>
              <a:rPr lang="en-US" dirty="0"/>
              <a:t> </a:t>
            </a:r>
            <a:r>
              <a:rPr lang="en-US" dirty="0" err="1"/>
              <a:t>xodimlarining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smtClean="0"/>
              <a:t>q</a:t>
            </a:r>
          </a:p>
          <a:p>
            <a:r>
              <a:rPr lang="en-US" dirty="0" err="1" smtClean="0"/>
              <a:t>o'shimcha</a:t>
            </a:r>
            <a:r>
              <a:rPr lang="en-US" dirty="0" smtClean="0"/>
              <a:t> </a:t>
            </a:r>
            <a:r>
              <a:rPr lang="en-US" dirty="0" err="1"/>
              <a:t>hamda</a:t>
            </a:r>
            <a:r>
              <a:rPr lang="en-US" dirty="0"/>
              <a:t> </a:t>
            </a:r>
            <a:r>
              <a:rPr lang="en-US" dirty="0" err="1"/>
              <a:t>ro'yxatda</a:t>
            </a:r>
            <a:r>
              <a:rPr lang="en-US" dirty="0"/>
              <a:t> </a:t>
            </a:r>
            <a:r>
              <a:rPr lang="en-US" dirty="0" err="1"/>
              <a:t>bo'lmagan</a:t>
            </a:r>
            <a:r>
              <a:rPr lang="en-US" dirty="0"/>
              <a:t> </a:t>
            </a:r>
            <a:r>
              <a:rPr lang="en-US" dirty="0" err="1"/>
              <a:t>xodimlar</a:t>
            </a:r>
            <a:r>
              <a:rPr lang="en-US" dirty="0"/>
              <a:t> 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haqi</a:t>
            </a:r>
            <a:r>
              <a:rPr lang="en-US" dirty="0"/>
              <a:t> </a:t>
            </a:r>
            <a:r>
              <a:rPr lang="en-US" dirty="0" err="1"/>
              <a:t>mehnatga</a:t>
            </a:r>
            <a:r>
              <a:rPr lang="en-US" dirty="0"/>
              <a:t> </a:t>
            </a:r>
            <a:r>
              <a:rPr lang="en-US" dirty="0" err="1"/>
              <a:t>haq</a:t>
            </a:r>
            <a:r>
              <a:rPr lang="en-US" dirty="0"/>
              <a:t> </a:t>
            </a:r>
            <a:r>
              <a:rPr lang="en-US" dirty="0" err="1"/>
              <a:t>to'lash</a:t>
            </a:r>
            <a:r>
              <a:rPr lang="en-US" dirty="0"/>
              <a:t> </a:t>
            </a:r>
            <a:r>
              <a:rPr lang="en-US" dirty="0" err="1"/>
              <a:t>fondini</a:t>
            </a:r>
            <a:r>
              <a:rPr lang="en-US" dirty="0"/>
              <a:t> </a:t>
            </a:r>
            <a:r>
              <a:rPr lang="en-US" dirty="0" err="1"/>
              <a:t>tashkil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Unga</a:t>
            </a:r>
            <a:r>
              <a:rPr lang="en-US" dirty="0"/>
              <a:t> </a:t>
            </a:r>
            <a:r>
              <a:rPr lang="en-US" dirty="0" err="1"/>
              <a:t>quyidagilar</a:t>
            </a:r>
            <a:r>
              <a:rPr lang="en-US" dirty="0"/>
              <a:t> </a:t>
            </a:r>
            <a:r>
              <a:rPr lang="en-US" dirty="0" err="1"/>
              <a:t>kiradi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/>
              <a:t>1.	</a:t>
            </a:r>
            <a:r>
              <a:rPr lang="en-US" dirty="0" err="1"/>
              <a:t>Korxona</a:t>
            </a:r>
            <a:r>
              <a:rPr lang="en-US" dirty="0"/>
              <a:t>, </a:t>
            </a:r>
            <a:r>
              <a:rPr lang="en-US" dirty="0" err="1"/>
              <a:t>muassasa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tashkilotlarda</a:t>
            </a:r>
            <a:r>
              <a:rPr lang="en-US" dirty="0"/>
              <a:t> </a:t>
            </a:r>
            <a:r>
              <a:rPr lang="en-US" dirty="0" err="1"/>
              <a:t>mehnatga</a:t>
            </a:r>
            <a:r>
              <a:rPr lang="en-US" dirty="0"/>
              <a:t> </a:t>
            </a:r>
            <a:r>
              <a:rPr lang="en-US" dirty="0" err="1"/>
              <a:t>haq</a:t>
            </a:r>
            <a:r>
              <a:rPr lang="en-US" dirty="0"/>
              <a:t> </a:t>
            </a:r>
            <a:r>
              <a:rPr lang="en-US" dirty="0" err="1"/>
              <a:t>to'lash</a:t>
            </a:r>
            <a:r>
              <a:rPr lang="en-US" dirty="0"/>
              <a:t> </a:t>
            </a:r>
            <a:r>
              <a:rPr lang="en-US" dirty="0" err="1"/>
              <a:t>shakllari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tizimlariga</a:t>
            </a:r>
            <a:r>
              <a:rPr lang="en-US" dirty="0"/>
              <a:t> </a:t>
            </a:r>
            <a:r>
              <a:rPr lang="en-US" dirty="0" err="1"/>
              <a:t>muvofiq</a:t>
            </a:r>
            <a:r>
              <a:rPr lang="en-US" dirty="0"/>
              <a:t> </a:t>
            </a:r>
            <a:r>
              <a:rPr lang="en-US" dirty="0" err="1"/>
              <a:t>hisoblangan</a:t>
            </a:r>
            <a:r>
              <a:rPr lang="en-US" dirty="0"/>
              <a:t> 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haqi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/>
              <a:t>2.	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haqi</a:t>
            </a:r>
            <a:r>
              <a:rPr lang="en-US" dirty="0"/>
              <a:t> </a:t>
            </a:r>
            <a:r>
              <a:rPr lang="en-US" dirty="0" err="1"/>
              <a:t>berilishida</a:t>
            </a:r>
            <a:r>
              <a:rPr lang="en-US" dirty="0"/>
              <a:t> </a:t>
            </a:r>
            <a:r>
              <a:rPr lang="en-US" dirty="0" err="1"/>
              <a:t>berilgan</a:t>
            </a:r>
            <a:r>
              <a:rPr lang="en-US" dirty="0"/>
              <a:t> </a:t>
            </a:r>
            <a:r>
              <a:rPr lang="en-US" dirty="0" err="1"/>
              <a:t>mahsulot</a:t>
            </a:r>
            <a:r>
              <a:rPr lang="en-US" dirty="0"/>
              <a:t> </a:t>
            </a:r>
            <a:r>
              <a:rPr lang="en-US" dirty="0" err="1"/>
              <a:t>qiymati</a:t>
            </a:r>
            <a:r>
              <a:rPr lang="en-US" dirty="0"/>
              <a:t>. '</a:t>
            </a:r>
            <a:endParaRPr lang="ru-RU" dirty="0"/>
          </a:p>
          <a:p>
            <a:r>
              <a:rPr lang="en-US" dirty="0"/>
              <a:t>3.	</a:t>
            </a:r>
            <a:r>
              <a:rPr lang="en-US" dirty="0" err="1"/>
              <a:t>Tarif</a:t>
            </a:r>
            <a:r>
              <a:rPr lang="en-US" dirty="0"/>
              <a:t> </a:t>
            </a:r>
            <a:r>
              <a:rPr lang="en-US" dirty="0" err="1"/>
              <a:t>stavkalari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okladlariga</a:t>
            </a:r>
            <a:r>
              <a:rPr lang="en-US" dirty="0"/>
              <a:t> </a:t>
            </a:r>
            <a:r>
              <a:rPr lang="en-US" dirty="0" err="1"/>
              <a:t>qo'shimchalar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/>
              <a:t>4.	</a:t>
            </a:r>
            <a:r>
              <a:rPr lang="en-US" dirty="0" err="1"/>
              <a:t>Mukofotlar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/>
              <a:t>5.	</a:t>
            </a:r>
            <a:r>
              <a:rPr lang="en-US" dirty="0" err="1"/>
              <a:t>Korxona</a:t>
            </a:r>
            <a:r>
              <a:rPr lang="en-US" dirty="0"/>
              <a:t> </a:t>
            </a:r>
            <a:r>
              <a:rPr lang="en-US" dirty="0" err="1"/>
              <a:t>shtatida</a:t>
            </a:r>
            <a:r>
              <a:rPr lang="en-US" dirty="0"/>
              <a:t> </a:t>
            </a:r>
            <a:r>
              <a:rPr lang="en-US" dirty="0" err="1"/>
              <a:t>bo'lmagan</a:t>
            </a:r>
            <a:r>
              <a:rPr lang="en-US" dirty="0"/>
              <a:t> </a:t>
            </a:r>
            <a:r>
              <a:rPr lang="en-US" dirty="0" err="1"/>
              <a:t>xodimlar</a:t>
            </a:r>
            <a:r>
              <a:rPr lang="en-US" dirty="0"/>
              <a:t> </a:t>
            </a:r>
            <a:r>
              <a:rPr lang="en-US" dirty="0" err="1"/>
              <a:t>mehnat</a:t>
            </a:r>
            <a:r>
              <a:rPr lang="en-US" dirty="0"/>
              <a:t> </a:t>
            </a:r>
            <a:r>
              <a:rPr lang="en-US" dirty="0" err="1"/>
              <a:t>haqi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/>
              <a:t>6.	</a:t>
            </a:r>
            <a:r>
              <a:rPr lang="en-US" dirty="0" err="1"/>
              <a:t>Mehnat</a:t>
            </a:r>
            <a:r>
              <a:rPr lang="en-US" dirty="0"/>
              <a:t> </a:t>
            </a:r>
            <a:r>
              <a:rPr lang="en-US" dirty="0" err="1"/>
              <a:t>ta’tiliga</a:t>
            </a:r>
            <a:r>
              <a:rPr lang="en-US" dirty="0"/>
              <a:t> </a:t>
            </a:r>
            <a:r>
              <a:rPr lang="en-US" dirty="0" err="1"/>
              <a:t>to'lanadigan</a:t>
            </a:r>
            <a:r>
              <a:rPr lang="en-US" dirty="0"/>
              <a:t> </a:t>
            </a:r>
            <a:r>
              <a:rPr lang="en-US" dirty="0" err="1"/>
              <a:t>haq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boshqalar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449310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</TotalTime>
  <Words>276</Words>
  <Application>Microsoft Office PowerPoint</Application>
  <PresentationFormat>Широкоэкранный</PresentationFormat>
  <Paragraphs>22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Аспект</vt:lpstr>
      <vt:lpstr>Mavzu; Oylik ish xaqini xisoblash uchun table tuzish 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Mavzu; Oylik ish xaqini xisoblash uchun table tuzish </dc:title>
  <dc:creator>PC</dc:creator>
  <cp:lastModifiedBy>PC</cp:lastModifiedBy>
  <cp:revision>1</cp:revision>
  <dcterms:created xsi:type="dcterms:W3CDTF">2023-08-09T05:23:12Z</dcterms:created>
  <dcterms:modified xsi:type="dcterms:W3CDTF">2023-08-09T05:28:23Z</dcterms:modified>
</cp:coreProperties>
</file>