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59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979" autoAdjust="0"/>
  </p:normalViewPr>
  <p:slideViewPr>
    <p:cSldViewPr snapToGrid="0">
      <p:cViewPr varScale="1">
        <p:scale>
          <a:sx n="103" d="100"/>
          <a:sy n="103" d="100"/>
        </p:scale>
        <p:origin x="8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B4203-5DB3-45F4-907C-74A9E7FACC20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32273-5466-4163-A3EE-BCBBAC5517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389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B4203-5DB3-45F4-907C-74A9E7FACC20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32273-5466-4163-A3EE-BCBBAC5517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444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B4203-5DB3-45F4-907C-74A9E7FACC20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32273-5466-4163-A3EE-BCBBAC5517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5066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B4203-5DB3-45F4-907C-74A9E7FACC20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32273-5466-4163-A3EE-BCBBAC5517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0927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B4203-5DB3-45F4-907C-74A9E7FACC20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32273-5466-4163-A3EE-BCBBAC5517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644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B4203-5DB3-45F4-907C-74A9E7FACC20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32273-5466-4163-A3EE-BCBBAC5517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001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B4203-5DB3-45F4-907C-74A9E7FACC20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32273-5466-4163-A3EE-BCBBAC5517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716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B4203-5DB3-45F4-907C-74A9E7FACC20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32273-5466-4163-A3EE-BCBBAC5517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733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B4203-5DB3-45F4-907C-74A9E7FACC20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32273-5466-4163-A3EE-BCBBAC5517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0339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B4203-5DB3-45F4-907C-74A9E7FACC20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32273-5466-4163-A3EE-BCBBAC5517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908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B4203-5DB3-45F4-907C-74A9E7FACC20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32273-5466-4163-A3EE-BCBBAC5517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562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B4203-5DB3-45F4-907C-74A9E7FACC20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32273-5466-4163-A3EE-BCBBAC5517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736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Рисунок 4"/>
          <p:cNvSpPr>
            <a:spLocks noGrp="1"/>
          </p:cNvSpPr>
          <p:nvPr>
            <p:ph type="pic" idx="1"/>
          </p:nvPr>
        </p:nvSpPr>
        <p:spPr>
          <a:xfrm>
            <a:off x="5315073" y="1084141"/>
            <a:ext cx="6172200" cy="4873625"/>
          </a:xfrm>
        </p:spPr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2556" y="1084141"/>
            <a:ext cx="7054517" cy="522202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38932" y="2338727"/>
            <a:ext cx="38385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1)</a:t>
            </a:r>
            <a:r>
              <a:rPr lang="ru-RU" dirty="0" err="1"/>
              <a:t>Mijoz</a:t>
            </a:r>
            <a:r>
              <a:rPr lang="ru-RU" dirty="0"/>
              <a:t> </a:t>
            </a:r>
            <a:r>
              <a:rPr lang="ru-RU" dirty="0" err="1"/>
              <a:t>bilan</a:t>
            </a:r>
            <a:r>
              <a:rPr lang="ru-RU" dirty="0"/>
              <a:t> </a:t>
            </a:r>
            <a:r>
              <a:rPr lang="ru-RU" dirty="0" err="1"/>
              <a:t>til</a:t>
            </a:r>
            <a:r>
              <a:rPr lang="ru-RU" dirty="0"/>
              <a:t> </a:t>
            </a:r>
            <a:r>
              <a:rPr lang="ru-RU" dirty="0" err="1"/>
              <a:t>topishib</a:t>
            </a:r>
            <a:r>
              <a:rPr lang="ru-RU" dirty="0"/>
              <a:t> </a:t>
            </a:r>
            <a:r>
              <a:rPr lang="ru-RU" dirty="0" err="1"/>
              <a:t>suhbat</a:t>
            </a:r>
            <a:r>
              <a:rPr lang="ru-RU" dirty="0"/>
              <a:t> </a:t>
            </a:r>
            <a:r>
              <a:rPr lang="ru-RU" dirty="0" err="1"/>
              <a:t>qurish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01831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550876" y="871568"/>
            <a:ext cx="6172200" cy="4873625"/>
          </a:xfrm>
        </p:spPr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8404" y="625383"/>
            <a:ext cx="6857143" cy="487362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05608" y="3244334"/>
            <a:ext cx="71702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Sartaroshning</a:t>
            </a:r>
            <a:r>
              <a:rPr lang="ru-RU" dirty="0"/>
              <a:t> </a:t>
            </a:r>
            <a:r>
              <a:rPr lang="ru-RU" dirty="0" err="1"/>
              <a:t>mimikasi</a:t>
            </a:r>
            <a:r>
              <a:rPr lang="ru-RU" dirty="0"/>
              <a:t> </a:t>
            </a:r>
            <a:r>
              <a:rPr lang="ru-RU" dirty="0" err="1"/>
              <a:t>va</a:t>
            </a:r>
            <a:r>
              <a:rPr lang="ru-RU" dirty="0"/>
              <a:t> </a:t>
            </a:r>
            <a:r>
              <a:rPr lang="ru-RU" dirty="0" err="1"/>
              <a:t>gapirish</a:t>
            </a:r>
            <a:r>
              <a:rPr lang="ru-RU" dirty="0"/>
              <a:t> </a:t>
            </a:r>
            <a:r>
              <a:rPr lang="ru-RU" dirty="0" err="1"/>
              <a:t>nutqi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2230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269543" y="-596045"/>
            <a:ext cx="6776920" cy="7587762"/>
          </a:xfrm>
        </p:spPr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9542" y="181170"/>
            <a:ext cx="6922457" cy="667683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51722" y="2551505"/>
            <a:ext cx="35363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3)</a:t>
            </a:r>
            <a:r>
              <a:rPr lang="ru-RU" dirty="0" err="1"/>
              <a:t>Mijozning</a:t>
            </a:r>
            <a:r>
              <a:rPr lang="ru-RU" dirty="0"/>
              <a:t> </a:t>
            </a:r>
            <a:r>
              <a:rPr lang="ru-RU" dirty="0" err="1"/>
              <a:t>xoxishi</a:t>
            </a:r>
            <a:r>
              <a:rPr lang="ru-RU" dirty="0"/>
              <a:t> </a:t>
            </a:r>
            <a:r>
              <a:rPr lang="ru-RU" dirty="0" err="1"/>
              <a:t>va</a:t>
            </a:r>
            <a:r>
              <a:rPr lang="ru-RU" dirty="0"/>
              <a:t> </a:t>
            </a:r>
            <a:r>
              <a:rPr lang="ru-RU" dirty="0" err="1"/>
              <a:t>talablarini</a:t>
            </a:r>
            <a:r>
              <a:rPr lang="ru-RU" dirty="0"/>
              <a:t> </a:t>
            </a:r>
            <a:r>
              <a:rPr lang="ru-RU" dirty="0" err="1"/>
              <a:t>inobatga</a:t>
            </a:r>
            <a:r>
              <a:rPr lang="ru-RU" dirty="0"/>
              <a:t> </a:t>
            </a:r>
            <a:r>
              <a:rPr lang="ru-RU" dirty="0" err="1"/>
              <a:t>olish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16238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234473" y="-746448"/>
            <a:ext cx="6195560" cy="7408506"/>
          </a:xfrm>
        </p:spPr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4432" y="175601"/>
            <a:ext cx="6260875" cy="668239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62000" y="2789852"/>
            <a:ext cx="390330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4)</a:t>
            </a:r>
            <a:r>
              <a:rPr lang="ru-RU" dirty="0" err="1"/>
              <a:t>Sartaroshning</a:t>
            </a:r>
            <a:r>
              <a:rPr lang="ru-RU" dirty="0"/>
              <a:t> </a:t>
            </a:r>
            <a:r>
              <a:rPr lang="ru-RU" dirty="0" err="1"/>
              <a:t>tashqi</a:t>
            </a:r>
            <a:r>
              <a:rPr lang="ru-RU" dirty="0"/>
              <a:t> </a:t>
            </a:r>
            <a:r>
              <a:rPr lang="ru-RU" dirty="0" err="1"/>
              <a:t>kõrinishi</a:t>
            </a:r>
            <a:r>
              <a:rPr lang="ru-RU" dirty="0"/>
              <a:t> </a:t>
            </a:r>
            <a:r>
              <a:rPr lang="ru-RU" dirty="0" err="1"/>
              <a:t>albatta</a:t>
            </a:r>
            <a:r>
              <a:rPr lang="ru-RU" dirty="0"/>
              <a:t> 1-õrinda </a:t>
            </a:r>
            <a:r>
              <a:rPr lang="ru-RU" dirty="0" err="1"/>
              <a:t>turadi.Uning</a:t>
            </a:r>
            <a:r>
              <a:rPr lang="ru-RU" dirty="0"/>
              <a:t> </a:t>
            </a:r>
            <a:r>
              <a:rPr lang="ru-RU" dirty="0" err="1"/>
              <a:t>maxsus</a:t>
            </a:r>
            <a:r>
              <a:rPr lang="ru-RU" dirty="0"/>
              <a:t> </a:t>
            </a:r>
            <a:r>
              <a:rPr lang="ru-RU" dirty="0" err="1"/>
              <a:t>ishchi</a:t>
            </a:r>
            <a:r>
              <a:rPr lang="ru-RU" dirty="0"/>
              <a:t> </a:t>
            </a:r>
            <a:r>
              <a:rPr lang="ru-RU" dirty="0" err="1"/>
              <a:t>kiyimi</a:t>
            </a:r>
            <a:r>
              <a:rPr lang="ru-RU" dirty="0"/>
              <a:t> </a:t>
            </a:r>
            <a:r>
              <a:rPr lang="ru-RU" dirty="0" err="1"/>
              <a:t>bolishi</a:t>
            </a:r>
            <a:r>
              <a:rPr lang="ru-RU" dirty="0"/>
              <a:t> </a:t>
            </a:r>
            <a:r>
              <a:rPr lang="ru-RU" dirty="0" err="1"/>
              <a:t>shart.Ishchi</a:t>
            </a:r>
            <a:r>
              <a:rPr lang="ru-RU" dirty="0"/>
              <a:t> </a:t>
            </a:r>
            <a:r>
              <a:rPr lang="ru-RU" dirty="0" err="1"/>
              <a:t>kiyim</a:t>
            </a:r>
            <a:r>
              <a:rPr lang="ru-RU" dirty="0"/>
              <a:t> </a:t>
            </a:r>
            <a:r>
              <a:rPr lang="ru-RU" dirty="0" err="1"/>
              <a:t>rangi</a:t>
            </a:r>
            <a:r>
              <a:rPr lang="ru-RU" dirty="0"/>
              <a:t> </a:t>
            </a:r>
            <a:r>
              <a:rPr lang="ru-RU" dirty="0" err="1"/>
              <a:t>kõzga</a:t>
            </a:r>
            <a:r>
              <a:rPr lang="ru-RU" dirty="0"/>
              <a:t> </a:t>
            </a:r>
            <a:r>
              <a:rPr lang="ru-RU" dirty="0" err="1"/>
              <a:t>tashlanmagan</a:t>
            </a:r>
            <a:r>
              <a:rPr lang="ru-RU" dirty="0"/>
              <a:t>, </a:t>
            </a:r>
            <a:r>
              <a:rPr lang="ru-RU" dirty="0" err="1"/>
              <a:t>tozza</a:t>
            </a:r>
            <a:r>
              <a:rPr lang="ru-RU" dirty="0"/>
              <a:t> </a:t>
            </a:r>
            <a:r>
              <a:rPr lang="ru-RU" dirty="0" err="1"/>
              <a:t>va</a:t>
            </a:r>
            <a:r>
              <a:rPr lang="ru-RU" dirty="0"/>
              <a:t> </a:t>
            </a:r>
            <a:r>
              <a:rPr lang="ru-RU" dirty="0" err="1"/>
              <a:t>chiroyli</a:t>
            </a:r>
            <a:r>
              <a:rPr lang="ru-RU" dirty="0"/>
              <a:t> </a:t>
            </a:r>
            <a:r>
              <a:rPr lang="ru-RU" dirty="0" err="1"/>
              <a:t>bõlishi</a:t>
            </a:r>
            <a:r>
              <a:rPr lang="ru-RU" dirty="0"/>
              <a:t> </a:t>
            </a:r>
            <a:r>
              <a:rPr lang="ru-RU" dirty="0" err="1"/>
              <a:t>kerak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27634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1453" y="4357430"/>
            <a:ext cx="3932237" cy="16002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388462" y="807756"/>
            <a:ext cx="6172200" cy="4873625"/>
          </a:xfrm>
        </p:spPr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5355" y="842746"/>
            <a:ext cx="6857143" cy="502624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 flipH="1">
            <a:off x="776456" y="2615088"/>
            <a:ext cx="3151731" cy="921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5)</a:t>
            </a:r>
            <a:r>
              <a:rPr lang="ru-RU" dirty="0" err="1"/>
              <a:t>Sartaroshning</a:t>
            </a:r>
            <a:r>
              <a:rPr lang="ru-RU" dirty="0"/>
              <a:t> </a:t>
            </a:r>
            <a:r>
              <a:rPr lang="ru-RU" dirty="0" err="1"/>
              <a:t>qulari</a:t>
            </a:r>
            <a:r>
              <a:rPr lang="ru-RU" dirty="0"/>
              <a:t> </a:t>
            </a:r>
            <a:r>
              <a:rPr lang="ru-RU" dirty="0" err="1"/>
              <a:t>tozza</a:t>
            </a:r>
            <a:r>
              <a:rPr lang="ru-RU" dirty="0"/>
              <a:t> </a:t>
            </a:r>
            <a:r>
              <a:rPr lang="ru-RU" dirty="0" err="1"/>
              <a:t>va</a:t>
            </a:r>
            <a:r>
              <a:rPr lang="ru-RU" dirty="0"/>
              <a:t> </a:t>
            </a:r>
            <a:r>
              <a:rPr lang="ru-RU" dirty="0" err="1"/>
              <a:t>tirnoqlari</a:t>
            </a:r>
            <a:r>
              <a:rPr lang="ru-RU" dirty="0"/>
              <a:t> </a:t>
            </a:r>
            <a:r>
              <a:rPr lang="ru-RU" dirty="0" err="1"/>
              <a:t>parvarishlangan</a:t>
            </a:r>
            <a:r>
              <a:rPr lang="ru-RU" dirty="0"/>
              <a:t> </a:t>
            </a:r>
            <a:r>
              <a:rPr lang="ru-RU" dirty="0" err="1"/>
              <a:t>bõlishi</a:t>
            </a:r>
            <a:r>
              <a:rPr lang="ru-RU" dirty="0"/>
              <a:t> </a:t>
            </a:r>
            <a:r>
              <a:rPr lang="ru-RU" dirty="0" err="1"/>
              <a:t>kerak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66226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3188" y="853688"/>
            <a:ext cx="6531429" cy="487362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39788" y="3051110"/>
            <a:ext cx="37508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6)</a:t>
            </a:r>
            <a:r>
              <a:rPr lang="ru-RU" dirty="0" err="1"/>
              <a:t>Sochlari</a:t>
            </a:r>
            <a:r>
              <a:rPr lang="ru-RU" dirty="0"/>
              <a:t> </a:t>
            </a:r>
            <a:r>
              <a:rPr lang="ru-RU" dirty="0" err="1"/>
              <a:t>tozza</a:t>
            </a:r>
            <a:r>
              <a:rPr lang="ru-RU" dirty="0"/>
              <a:t> </a:t>
            </a:r>
            <a:r>
              <a:rPr lang="ru-RU" dirty="0" err="1"/>
              <a:t>va</a:t>
            </a:r>
            <a:r>
              <a:rPr lang="ru-RU" dirty="0"/>
              <a:t> </a:t>
            </a:r>
            <a:r>
              <a:rPr lang="ru-RU" dirty="0" err="1"/>
              <a:t>did</a:t>
            </a:r>
            <a:r>
              <a:rPr lang="ru-RU" dirty="0"/>
              <a:t> </a:t>
            </a:r>
            <a:r>
              <a:rPr lang="ru-RU" dirty="0" err="1"/>
              <a:t>bilan</a:t>
            </a:r>
            <a:r>
              <a:rPr lang="ru-RU" dirty="0"/>
              <a:t> </a:t>
            </a:r>
            <a:r>
              <a:rPr lang="ru-RU" dirty="0" err="1"/>
              <a:t>qirqilgan,yoki</a:t>
            </a:r>
            <a:r>
              <a:rPr lang="ru-RU" dirty="0"/>
              <a:t> </a:t>
            </a:r>
            <a:r>
              <a:rPr lang="ru-RU" dirty="0" err="1"/>
              <a:t>chiroyli</a:t>
            </a:r>
            <a:r>
              <a:rPr lang="ru-RU" dirty="0"/>
              <a:t> </a:t>
            </a:r>
            <a:r>
              <a:rPr lang="ru-RU" dirty="0" err="1"/>
              <a:t>turmak</a:t>
            </a:r>
            <a:r>
              <a:rPr lang="ru-RU" dirty="0"/>
              <a:t> </a:t>
            </a:r>
            <a:r>
              <a:rPr lang="ru-RU" dirty="0" err="1"/>
              <a:t>qilingan</a:t>
            </a:r>
            <a:r>
              <a:rPr lang="ru-RU" dirty="0"/>
              <a:t> </a:t>
            </a:r>
            <a:r>
              <a:rPr lang="ru-RU" dirty="0" err="1"/>
              <a:t>bõlishi</a:t>
            </a:r>
            <a:r>
              <a:rPr lang="ru-RU" dirty="0"/>
              <a:t> </a:t>
            </a:r>
            <a:r>
              <a:rPr lang="ru-RU" dirty="0" err="1"/>
              <a:t>kerak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63342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3371" y="987425"/>
            <a:ext cx="6988629" cy="532939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 rot="10800000" flipV="1">
            <a:off x="839788" y="2865758"/>
            <a:ext cx="35067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7)</a:t>
            </a:r>
            <a:r>
              <a:rPr lang="ru-RU" dirty="0" err="1"/>
              <a:t>Katta</a:t>
            </a:r>
            <a:r>
              <a:rPr lang="ru-RU" dirty="0"/>
              <a:t> </a:t>
            </a:r>
            <a:r>
              <a:rPr lang="ru-RU" dirty="0" err="1"/>
              <a:t>e'tibor</a:t>
            </a:r>
            <a:r>
              <a:rPr lang="ru-RU" dirty="0"/>
              <a:t> </a:t>
            </a:r>
            <a:r>
              <a:rPr lang="ru-RU" dirty="0" err="1"/>
              <a:t>sartaroshni</a:t>
            </a:r>
            <a:r>
              <a:rPr lang="ru-RU" dirty="0"/>
              <a:t> </a:t>
            </a:r>
            <a:r>
              <a:rPr lang="ru-RU" dirty="0" err="1"/>
              <a:t>tik</a:t>
            </a:r>
            <a:r>
              <a:rPr lang="ru-RU" dirty="0"/>
              <a:t> </a:t>
            </a:r>
            <a:r>
              <a:rPr lang="ru-RU" dirty="0" err="1"/>
              <a:t>qaddi-qomati,ochiq</a:t>
            </a:r>
            <a:r>
              <a:rPr lang="ru-RU" dirty="0"/>
              <a:t> </a:t>
            </a:r>
            <a:r>
              <a:rPr lang="ru-RU" dirty="0" err="1"/>
              <a:t>yuzligi</a:t>
            </a:r>
            <a:r>
              <a:rPr lang="ru-RU" dirty="0"/>
              <a:t> </a:t>
            </a:r>
            <a:r>
              <a:rPr lang="ru-RU" dirty="0" err="1"/>
              <a:t>va</a:t>
            </a:r>
            <a:r>
              <a:rPr lang="ru-RU" dirty="0"/>
              <a:t> </a:t>
            </a:r>
            <a:r>
              <a:rPr lang="ru-RU" dirty="0" err="1"/>
              <a:t>uning</a:t>
            </a:r>
            <a:r>
              <a:rPr lang="ru-RU" dirty="0"/>
              <a:t> </a:t>
            </a:r>
            <a:r>
              <a:rPr lang="ru-RU" dirty="0" err="1"/>
              <a:t>uziga</a:t>
            </a:r>
            <a:r>
              <a:rPr lang="ru-RU" dirty="0"/>
              <a:t> </a:t>
            </a:r>
            <a:r>
              <a:rPr lang="ru-RU" dirty="0" err="1"/>
              <a:t>ishonch</a:t>
            </a:r>
            <a:r>
              <a:rPr lang="ru-RU" dirty="0"/>
              <a:t> </a:t>
            </a:r>
            <a:r>
              <a:rPr lang="ru-RU" dirty="0" err="1"/>
              <a:t>bilan</a:t>
            </a:r>
            <a:r>
              <a:rPr lang="ru-RU" dirty="0"/>
              <a:t> </a:t>
            </a:r>
            <a:r>
              <a:rPr lang="ru-RU" dirty="0" err="1"/>
              <a:t>õz</a:t>
            </a:r>
            <a:r>
              <a:rPr lang="ru-RU" dirty="0"/>
              <a:t> </a:t>
            </a:r>
            <a:r>
              <a:rPr lang="ru-RU" dirty="0" err="1"/>
              <a:t>ishini</a:t>
            </a:r>
            <a:r>
              <a:rPr lang="ru-RU" dirty="0"/>
              <a:t> </a:t>
            </a:r>
            <a:r>
              <a:rPr lang="ru-RU" dirty="0" err="1"/>
              <a:t>bajarishi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76451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3188" y="531845"/>
            <a:ext cx="6657359" cy="605556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 rot="10800000" flipV="1">
            <a:off x="839789" y="2739308"/>
            <a:ext cx="37322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8)</a:t>
            </a:r>
            <a:r>
              <a:rPr lang="ru-RU" dirty="0" err="1"/>
              <a:t>Sartaroshning</a:t>
            </a:r>
            <a:r>
              <a:rPr lang="ru-RU" dirty="0"/>
              <a:t> </a:t>
            </a:r>
            <a:r>
              <a:rPr lang="ru-RU" dirty="0" err="1"/>
              <a:t>kõrinishi,etika</a:t>
            </a:r>
            <a:r>
              <a:rPr lang="ru-RU" dirty="0"/>
              <a:t> </a:t>
            </a:r>
            <a:r>
              <a:rPr lang="ru-RU" dirty="0" err="1"/>
              <a:t>va</a:t>
            </a:r>
            <a:r>
              <a:rPr lang="ru-RU" dirty="0"/>
              <a:t> </a:t>
            </a:r>
            <a:r>
              <a:rPr lang="ru-RU" dirty="0" err="1"/>
              <a:t>estetikasi</a:t>
            </a:r>
            <a:r>
              <a:rPr lang="ru-RU" dirty="0"/>
              <a:t> </a:t>
            </a:r>
            <a:r>
              <a:rPr lang="ru-RU" dirty="0" err="1"/>
              <a:t>uning</a:t>
            </a:r>
            <a:r>
              <a:rPr lang="ru-RU" dirty="0"/>
              <a:t> </a:t>
            </a:r>
            <a:r>
              <a:rPr lang="ru-RU" dirty="0" err="1"/>
              <a:t>vizitkasidur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20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3049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83</Words>
  <Application>Microsoft Office PowerPoint</Application>
  <PresentationFormat>Широкоэкранный</PresentationFormat>
  <Paragraphs>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Ayollar sartaroshi</dc:creator>
  <cp:lastModifiedBy>Ayollar sartaroshi</cp:lastModifiedBy>
  <cp:revision>9</cp:revision>
  <dcterms:created xsi:type="dcterms:W3CDTF">2021-10-14T08:10:50Z</dcterms:created>
  <dcterms:modified xsi:type="dcterms:W3CDTF">2021-10-18T07:57:15Z</dcterms:modified>
</cp:coreProperties>
</file>