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7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86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3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50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6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7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68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2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9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F:\..\..\..\..\Users\home\AppData\DOCUME~1\ADMINI~1\LOCALS~1\Temp\UNI000009084f59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4223" y="624110"/>
            <a:ext cx="9400390" cy="1280890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Тормоз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тизимини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носозликларини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аниқлаш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РЕЖА:</a:t>
            </a:r>
            <a:endParaRPr lang="ru-RU" sz="3200" b="1" u="sng" dirty="0" smtClean="0"/>
          </a:p>
          <a:p>
            <a:r>
              <a:rPr lang="ru-RU" sz="2800" dirty="0"/>
              <a:t>1.	Тормоз </a:t>
            </a:r>
            <a:r>
              <a:rPr lang="ru-RU" sz="2800" dirty="0" err="1"/>
              <a:t>тизимни</a:t>
            </a:r>
            <a:r>
              <a:rPr lang="ru-RU" sz="2800" dirty="0"/>
              <a:t> </a:t>
            </a:r>
            <a:r>
              <a:rPr lang="ru-RU" sz="2800" dirty="0" err="1"/>
              <a:t>текшириш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таъмирлаш</a:t>
            </a:r>
            <a:r>
              <a:rPr lang="ru-RU" sz="2800" dirty="0"/>
              <a:t>.</a:t>
            </a:r>
          </a:p>
          <a:p>
            <a:r>
              <a:rPr lang="ru-RU" sz="2800" dirty="0"/>
              <a:t>2.	Тормоз </a:t>
            </a:r>
            <a:r>
              <a:rPr lang="ru-RU" sz="2800" dirty="0" err="1"/>
              <a:t>тизимининг</a:t>
            </a:r>
            <a:r>
              <a:rPr lang="ru-RU" sz="2800" dirty="0"/>
              <a:t> </a:t>
            </a:r>
            <a:r>
              <a:rPr lang="ru-RU" sz="2800" dirty="0" err="1"/>
              <a:t>барча</a:t>
            </a:r>
            <a:r>
              <a:rPr lang="ru-RU" sz="2800" dirty="0"/>
              <a:t> </a:t>
            </a:r>
            <a:r>
              <a:rPr lang="ru-RU" sz="2800" dirty="0" err="1"/>
              <a:t>қисмларини</a:t>
            </a:r>
            <a:r>
              <a:rPr lang="ru-RU" sz="2800" dirty="0"/>
              <a:t> </a:t>
            </a:r>
            <a:r>
              <a:rPr lang="ru-RU" sz="2800" dirty="0" err="1"/>
              <a:t>ажратиш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йиғиш</a:t>
            </a:r>
            <a:r>
              <a:rPr lang="ru-RU" sz="2800" dirty="0"/>
              <a:t>.</a:t>
            </a:r>
          </a:p>
          <a:p>
            <a:r>
              <a:rPr lang="ru-RU" sz="2800" dirty="0"/>
              <a:t>3.	Тормоз </a:t>
            </a:r>
            <a:r>
              <a:rPr lang="ru-RU" sz="2800" dirty="0" err="1"/>
              <a:t>тизимнинг</a:t>
            </a:r>
            <a:r>
              <a:rPr lang="ru-RU" sz="2800" dirty="0"/>
              <a:t> </a:t>
            </a:r>
            <a:r>
              <a:rPr lang="ru-RU" sz="2800" dirty="0" err="1"/>
              <a:t>барча</a:t>
            </a:r>
            <a:r>
              <a:rPr lang="ru-RU" sz="2800" dirty="0"/>
              <a:t> </a:t>
            </a:r>
            <a:r>
              <a:rPr lang="ru-RU" sz="2800" dirty="0" err="1"/>
              <a:t>қисмларни</a:t>
            </a:r>
            <a:r>
              <a:rPr lang="ru-RU" sz="2800" dirty="0"/>
              <a:t> </a:t>
            </a:r>
            <a:r>
              <a:rPr lang="ru-RU" sz="2800" dirty="0" err="1"/>
              <a:t>текшириш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носозликларини</a:t>
            </a:r>
            <a:r>
              <a:rPr lang="ru-RU" sz="2800" dirty="0"/>
              <a:t> </a:t>
            </a:r>
            <a:r>
              <a:rPr lang="ru-RU" sz="2800" dirty="0" err="1"/>
              <a:t>аниқлаш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176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9372"/>
          <a:stretch/>
        </p:blipFill>
        <p:spPr>
          <a:xfrm>
            <a:off x="1369180" y="745475"/>
            <a:ext cx="10078828" cy="522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3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65243" y="264405"/>
            <a:ext cx="10157552" cy="6136395"/>
          </a:xfrm>
        </p:spPr>
        <p:txBody>
          <a:bodyPr>
            <a:normAutofit/>
          </a:bodyPr>
          <a:lstStyle/>
          <a:p>
            <a:r>
              <a:rPr lang="ru-RU" sz="2000" dirty="0"/>
              <a:t> Тормоз </a:t>
            </a:r>
            <a:r>
              <a:rPr lang="ru-RU" sz="2000" dirty="0" err="1"/>
              <a:t>тизими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</a:t>
            </a:r>
            <a:r>
              <a:rPr lang="ru-RU" sz="2000" dirty="0" err="1"/>
              <a:t>шартлар</a:t>
            </a:r>
            <a:endParaRPr lang="ru-RU" sz="2000" dirty="0"/>
          </a:p>
          <a:p>
            <a:r>
              <a:rPr lang="ru-RU" sz="2000" dirty="0"/>
              <a:t>1.	</a:t>
            </a:r>
            <a:r>
              <a:rPr lang="ru-RU" sz="2000" dirty="0" err="1"/>
              <a:t>Автомобилларни</a:t>
            </a:r>
            <a:r>
              <a:rPr lang="ru-RU" sz="2000" dirty="0"/>
              <a:t> </a:t>
            </a:r>
            <a:r>
              <a:rPr lang="ru-RU" sz="2000" dirty="0" err="1"/>
              <a:t>тормозлаш</a:t>
            </a:r>
            <a:r>
              <a:rPr lang="ru-RU" sz="2000" dirty="0"/>
              <a:t> </a:t>
            </a:r>
            <a:r>
              <a:rPr lang="ru-RU" sz="2000" dirty="0" err="1"/>
              <a:t>мақсадида</a:t>
            </a:r>
            <a:r>
              <a:rPr lang="ru-RU" sz="2000" dirty="0"/>
              <a:t> фрикцион </a:t>
            </a:r>
            <a:r>
              <a:rPr lang="ru-RU" sz="2000" dirty="0" err="1"/>
              <a:t>типдаги</a:t>
            </a:r>
            <a:r>
              <a:rPr lang="ru-RU" sz="2000" dirty="0"/>
              <a:t> </a:t>
            </a:r>
            <a:r>
              <a:rPr lang="ru-RU" sz="2000" dirty="0" err="1"/>
              <a:t>тормозлар</a:t>
            </a:r>
            <a:r>
              <a:rPr lang="ru-RU" sz="2000" dirty="0"/>
              <a:t> </a:t>
            </a:r>
            <a:r>
              <a:rPr lang="ru-RU" sz="2000" dirty="0" err="1"/>
              <a:t>ишлатилади</a:t>
            </a:r>
            <a:r>
              <a:rPr lang="ru-RU" sz="2000" dirty="0"/>
              <a:t>. Улар автомобиль  </a:t>
            </a:r>
            <a:r>
              <a:rPr lang="ru-RU" sz="2000" dirty="0" err="1"/>
              <a:t>ҳаракати</a:t>
            </a:r>
            <a:r>
              <a:rPr lang="ru-RU" sz="2000" dirty="0"/>
              <a:t> </a:t>
            </a:r>
            <a:r>
              <a:rPr lang="ru-RU" sz="2000" dirty="0" err="1"/>
              <a:t>энергиясининг</a:t>
            </a:r>
            <a:r>
              <a:rPr lang="ru-RU" sz="2000" dirty="0"/>
              <a:t> </a:t>
            </a:r>
            <a:r>
              <a:rPr lang="ru-RU" sz="2000" dirty="0" err="1"/>
              <a:t>иссиқлик</a:t>
            </a:r>
            <a:r>
              <a:rPr lang="ru-RU" sz="2000" dirty="0"/>
              <a:t> </a:t>
            </a:r>
            <a:r>
              <a:rPr lang="ru-RU" sz="2000" dirty="0" err="1"/>
              <a:t>энергиясига</a:t>
            </a:r>
            <a:r>
              <a:rPr lang="ru-RU" sz="2000" dirty="0"/>
              <a:t> </a:t>
            </a:r>
            <a:r>
              <a:rPr lang="ru-RU" sz="2000" dirty="0" err="1"/>
              <a:t>айланиши</a:t>
            </a:r>
            <a:r>
              <a:rPr lang="ru-RU" sz="2000" dirty="0"/>
              <a:t> </a:t>
            </a:r>
            <a:r>
              <a:rPr lang="ru-RU" sz="2000" dirty="0" err="1"/>
              <a:t>ҳисобига</a:t>
            </a:r>
            <a:r>
              <a:rPr lang="ru-RU" sz="2000" dirty="0"/>
              <a:t> </a:t>
            </a:r>
            <a:r>
              <a:rPr lang="ru-RU" sz="2000" dirty="0" err="1"/>
              <a:t>тормозланиш</a:t>
            </a:r>
            <a:r>
              <a:rPr lang="ru-RU" sz="2000" dirty="0"/>
              <a:t> </a:t>
            </a:r>
            <a:r>
              <a:rPr lang="ru-RU" sz="2000" dirty="0" err="1"/>
              <a:t>функциясини</a:t>
            </a:r>
            <a:r>
              <a:rPr lang="ru-RU" sz="2000" dirty="0"/>
              <a:t> </a:t>
            </a:r>
            <a:r>
              <a:rPr lang="ru-RU" sz="2000" dirty="0" err="1"/>
              <a:t>бажаради</a:t>
            </a:r>
            <a:r>
              <a:rPr lang="ru-RU" sz="2000" dirty="0"/>
              <a:t>. </a:t>
            </a:r>
            <a:r>
              <a:rPr lang="ru-RU" sz="2000" dirty="0" err="1"/>
              <a:t>Иссиқлик</a:t>
            </a:r>
            <a:r>
              <a:rPr lang="ru-RU" sz="2000" dirty="0"/>
              <a:t> </a:t>
            </a:r>
            <a:r>
              <a:rPr lang="ru-RU" sz="2000" dirty="0" err="1"/>
              <a:t>энергияси</a:t>
            </a:r>
            <a:r>
              <a:rPr lang="ru-RU" sz="2000" dirty="0"/>
              <a:t> </a:t>
            </a:r>
            <a:r>
              <a:rPr lang="ru-RU" sz="2000" dirty="0" err="1"/>
              <a:t>ишқаланиш</a:t>
            </a:r>
            <a:r>
              <a:rPr lang="ru-RU" sz="2000" dirty="0"/>
              <a:t> кучи </a:t>
            </a:r>
            <a:r>
              <a:rPr lang="ru-RU" sz="2000" dirty="0" err="1"/>
              <a:t>орқали</a:t>
            </a:r>
            <a:r>
              <a:rPr lang="ru-RU" sz="2000" dirty="0"/>
              <a:t> </a:t>
            </a:r>
            <a:r>
              <a:rPr lang="ru-RU" sz="2000" dirty="0" err="1"/>
              <a:t>ҳавога</a:t>
            </a:r>
            <a:r>
              <a:rPr lang="ru-RU" sz="2000" dirty="0"/>
              <a:t> </a:t>
            </a:r>
            <a:r>
              <a:rPr lang="ru-RU" sz="2000" dirty="0" err="1"/>
              <a:t>ажратилади</a:t>
            </a:r>
            <a:r>
              <a:rPr lang="ru-RU" sz="2000" dirty="0"/>
              <a:t>.</a:t>
            </a:r>
          </a:p>
          <a:p>
            <a:r>
              <a:rPr lang="ru-RU" sz="2000" dirty="0"/>
              <a:t>2.	</a:t>
            </a:r>
            <a:r>
              <a:rPr lang="ru-RU" sz="2000" dirty="0" err="1"/>
              <a:t>Томоз</a:t>
            </a:r>
            <a:r>
              <a:rPr lang="ru-RU" sz="2000" dirty="0"/>
              <a:t> </a:t>
            </a:r>
            <a:r>
              <a:rPr lang="ru-RU" sz="2000" dirty="0" err="1"/>
              <a:t>тизимнинг</a:t>
            </a:r>
            <a:r>
              <a:rPr lang="ru-RU" sz="2000" dirty="0"/>
              <a:t> </a:t>
            </a:r>
            <a:r>
              <a:rPr lang="ru-RU" sz="2000" dirty="0" err="1"/>
              <a:t>ишлаши</a:t>
            </a:r>
            <a:r>
              <a:rPr lang="ru-RU" sz="2000" dirty="0"/>
              <a:t> </a:t>
            </a:r>
            <a:r>
              <a:rPr lang="ru-RU" sz="2000" dirty="0" err="1"/>
              <a:t>учун</a:t>
            </a:r>
            <a:r>
              <a:rPr lang="ru-RU" sz="2000" dirty="0"/>
              <a:t> </a:t>
            </a:r>
            <a:r>
              <a:rPr lang="ru-RU" sz="2000" dirty="0" err="1"/>
              <a:t>зарур</a:t>
            </a:r>
            <a:r>
              <a:rPr lang="ru-RU" sz="2000" dirty="0"/>
              <a:t> </a:t>
            </a:r>
            <a:r>
              <a:rPr lang="ru-RU" sz="2000" dirty="0" err="1"/>
              <a:t>бўлган</a:t>
            </a:r>
            <a:r>
              <a:rPr lang="ru-RU" sz="2000" dirty="0"/>
              <a:t> </a:t>
            </a:r>
            <a:r>
              <a:rPr lang="ru-RU" sz="2000" dirty="0" err="1"/>
              <a:t>шартлар</a:t>
            </a:r>
            <a:r>
              <a:rPr lang="ru-RU" sz="2000" dirty="0"/>
              <a:t> </a:t>
            </a:r>
            <a:r>
              <a:rPr lang="ru-RU" sz="2000" dirty="0" err="1"/>
              <a:t>қуйидагилар</a:t>
            </a:r>
            <a:r>
              <a:rPr lang="ru-RU" sz="2000" dirty="0"/>
              <a:t>.</a:t>
            </a:r>
          </a:p>
          <a:p>
            <a:r>
              <a:rPr lang="en-US" sz="2000" dirty="0"/>
              <a:t>a.	</a:t>
            </a:r>
            <a:r>
              <a:rPr lang="ru-RU" sz="2000" dirty="0" err="1"/>
              <a:t>Тормозлар</a:t>
            </a:r>
            <a:r>
              <a:rPr lang="ru-RU" sz="2000" dirty="0"/>
              <a:t> </a:t>
            </a:r>
            <a:r>
              <a:rPr lang="ru-RU" sz="2000" dirty="0" err="1"/>
              <a:t>ишлаши</a:t>
            </a:r>
            <a:r>
              <a:rPr lang="ru-RU" sz="2000" dirty="0"/>
              <a:t> </a:t>
            </a:r>
            <a:r>
              <a:rPr lang="ru-RU" sz="2000" dirty="0" err="1"/>
              <a:t>мустаҳкам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ишончли</a:t>
            </a:r>
            <a:r>
              <a:rPr lang="ru-RU" sz="2000" dirty="0"/>
              <a:t> </a:t>
            </a:r>
            <a:r>
              <a:rPr lang="ru-RU" sz="2000" dirty="0" err="1"/>
              <a:t>бўлиб</a:t>
            </a:r>
            <a:r>
              <a:rPr lang="ru-RU" sz="2000" dirty="0"/>
              <a:t>, </a:t>
            </a:r>
            <a:r>
              <a:rPr lang="ru-RU" sz="2000" dirty="0" err="1"/>
              <a:t>уларнинг</a:t>
            </a:r>
            <a:r>
              <a:rPr lang="ru-RU" sz="2000" dirty="0"/>
              <a:t> </a:t>
            </a:r>
            <a:r>
              <a:rPr lang="ru-RU" sz="2000" dirty="0" err="1"/>
              <a:t>амал</a:t>
            </a:r>
            <a:r>
              <a:rPr lang="ru-RU" sz="2000" dirty="0"/>
              <a:t> </a:t>
            </a:r>
            <a:r>
              <a:rPr lang="ru-RU" sz="2000" dirty="0" err="1"/>
              <a:t>қилиш</a:t>
            </a:r>
            <a:r>
              <a:rPr lang="ru-RU" sz="2000" dirty="0"/>
              <a:t> </a:t>
            </a:r>
            <a:r>
              <a:rPr lang="ru-RU" sz="2000" dirty="0" err="1"/>
              <a:t>муддати</a:t>
            </a:r>
            <a:r>
              <a:rPr lang="ru-RU" sz="2000" dirty="0"/>
              <a:t> </a:t>
            </a:r>
            <a:r>
              <a:rPr lang="ru-RU" sz="2000" dirty="0" err="1"/>
              <a:t>узоқроқ</a:t>
            </a:r>
            <a:r>
              <a:rPr lang="ru-RU" sz="2000" dirty="0"/>
              <a:t> </a:t>
            </a:r>
            <a:r>
              <a:rPr lang="ru-RU" sz="2000" dirty="0" err="1"/>
              <a:t>бўлиши</a:t>
            </a:r>
            <a:r>
              <a:rPr lang="ru-RU" sz="2000" dirty="0"/>
              <a:t> </a:t>
            </a:r>
            <a:r>
              <a:rPr lang="ru-RU" sz="2000" dirty="0" err="1"/>
              <a:t>керак</a:t>
            </a:r>
            <a:r>
              <a:rPr lang="ru-RU" sz="2000" dirty="0"/>
              <a:t>.</a:t>
            </a:r>
          </a:p>
          <a:p>
            <a:r>
              <a:rPr lang="en-US" sz="2000" dirty="0"/>
              <a:t>b.	</a:t>
            </a:r>
            <a:r>
              <a:rPr lang="ru-RU" sz="2000" dirty="0" err="1"/>
              <a:t>Томозлар</a:t>
            </a:r>
            <a:r>
              <a:rPr lang="ru-RU" sz="2000" dirty="0"/>
              <a:t> </a:t>
            </a:r>
            <a:r>
              <a:rPr lang="ru-RU" sz="2000" dirty="0" err="1"/>
              <a:t>ишлаши</a:t>
            </a:r>
            <a:r>
              <a:rPr lang="ru-RU" sz="2000" dirty="0"/>
              <a:t> </a:t>
            </a:r>
            <a:r>
              <a:rPr lang="ru-RU" sz="2000" dirty="0" err="1"/>
              <a:t>бенуқсон</a:t>
            </a:r>
            <a:r>
              <a:rPr lang="ru-RU" sz="2000" dirty="0"/>
              <a:t>, </a:t>
            </a:r>
            <a:r>
              <a:rPr lang="ru-RU" sz="2000" dirty="0" err="1"/>
              <a:t>уларни</a:t>
            </a:r>
            <a:r>
              <a:rPr lang="ru-RU" sz="2000" dirty="0"/>
              <a:t> </a:t>
            </a:r>
            <a:r>
              <a:rPr lang="ru-RU" sz="2000" dirty="0" err="1"/>
              <a:t>текшириш</a:t>
            </a:r>
            <a:r>
              <a:rPr lang="ru-RU" sz="2000" dirty="0"/>
              <a:t> </a:t>
            </a:r>
            <a:r>
              <a:rPr lang="ru-RU" sz="2000" dirty="0" err="1"/>
              <a:t>ҳамда</a:t>
            </a:r>
            <a:r>
              <a:rPr lang="ru-RU" sz="2000" dirty="0"/>
              <a:t> </a:t>
            </a:r>
            <a:r>
              <a:rPr lang="ru-RU" sz="2000" dirty="0" err="1"/>
              <a:t>созлаш</a:t>
            </a:r>
            <a:r>
              <a:rPr lang="ru-RU" sz="2000" dirty="0"/>
              <a:t> </a:t>
            </a:r>
            <a:r>
              <a:rPr lang="ru-RU" sz="2000" dirty="0" err="1"/>
              <a:t>оддий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осон</a:t>
            </a:r>
            <a:r>
              <a:rPr lang="ru-RU" sz="2000" dirty="0"/>
              <a:t> </a:t>
            </a:r>
            <a:r>
              <a:rPr lang="ru-RU" sz="2000" dirty="0" err="1"/>
              <a:t>бўлиши</a:t>
            </a:r>
            <a:r>
              <a:rPr lang="ru-RU" sz="2000" dirty="0"/>
              <a:t> </a:t>
            </a:r>
            <a:r>
              <a:rPr lang="ru-RU" sz="2000" dirty="0" err="1"/>
              <a:t>керак</a:t>
            </a:r>
            <a:r>
              <a:rPr lang="ru-RU" sz="2000" dirty="0"/>
              <a:t>.</a:t>
            </a:r>
          </a:p>
          <a:p>
            <a:r>
              <a:rPr lang="en-US" sz="2000" dirty="0"/>
              <a:t>c.	</a:t>
            </a:r>
            <a:r>
              <a:rPr lang="ru-RU" sz="2000" dirty="0" err="1"/>
              <a:t>Ҳар</a:t>
            </a:r>
            <a:r>
              <a:rPr lang="ru-RU" sz="2000" dirty="0"/>
              <a:t> </a:t>
            </a:r>
            <a:r>
              <a:rPr lang="ru-RU" sz="2000" dirty="0" err="1"/>
              <a:t>бир</a:t>
            </a:r>
            <a:r>
              <a:rPr lang="ru-RU" sz="2000" dirty="0"/>
              <a:t> </a:t>
            </a:r>
            <a:r>
              <a:rPr lang="ru-RU" sz="2000" dirty="0" err="1"/>
              <a:t>ғилдиракда</a:t>
            </a:r>
            <a:r>
              <a:rPr lang="ru-RU" sz="2000" dirty="0"/>
              <a:t> тормоз </a:t>
            </a:r>
            <a:r>
              <a:rPr lang="ru-RU" sz="2000" dirty="0" err="1"/>
              <a:t>ишлаши</a:t>
            </a:r>
            <a:r>
              <a:rPr lang="ru-RU" sz="2000" dirty="0"/>
              <a:t> </a:t>
            </a:r>
            <a:r>
              <a:rPr lang="ru-RU" sz="2000" dirty="0" err="1"/>
              <a:t>ишончли</a:t>
            </a:r>
            <a:r>
              <a:rPr lang="ru-RU" sz="2000" dirty="0"/>
              <a:t> </a:t>
            </a:r>
            <a:r>
              <a:rPr lang="ru-RU" sz="2000" dirty="0" err="1"/>
              <a:t>бўлиши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бу</a:t>
            </a:r>
            <a:r>
              <a:rPr lang="ru-RU" sz="2000" dirty="0"/>
              <a:t> </a:t>
            </a:r>
            <a:r>
              <a:rPr lang="ru-RU" sz="2000" dirty="0" err="1"/>
              <a:t>ҳайдовчини</a:t>
            </a:r>
            <a:r>
              <a:rPr lang="ru-RU" sz="2000" dirty="0"/>
              <a:t> </a:t>
            </a:r>
            <a:r>
              <a:rPr lang="ru-RU" sz="2000" dirty="0" err="1"/>
              <a:t>чарчатмаслиги</a:t>
            </a:r>
            <a:r>
              <a:rPr lang="ru-RU" sz="2000" dirty="0"/>
              <a:t> </a:t>
            </a:r>
            <a:r>
              <a:rPr lang="ru-RU" sz="2000" dirty="0" err="1"/>
              <a:t>керак</a:t>
            </a:r>
            <a:r>
              <a:rPr lang="ru-RU" sz="2000" dirty="0"/>
              <a:t>.</a:t>
            </a:r>
          </a:p>
          <a:p>
            <a:r>
              <a:rPr lang="en-US" sz="2000" dirty="0"/>
              <a:t>d.	</a:t>
            </a:r>
            <a:r>
              <a:rPr lang="ru-RU" sz="2000" dirty="0" err="1"/>
              <a:t>Нотекис</a:t>
            </a:r>
            <a:r>
              <a:rPr lang="ru-RU" sz="2000" dirty="0"/>
              <a:t> </a:t>
            </a:r>
            <a:r>
              <a:rPr lang="ru-RU" sz="2000" dirty="0" err="1"/>
              <a:t>йўлларда</a:t>
            </a:r>
            <a:r>
              <a:rPr lang="ru-RU" sz="2000" dirty="0"/>
              <a:t>, </a:t>
            </a:r>
            <a:r>
              <a:rPr lang="ru-RU" sz="2000" dirty="0" err="1"/>
              <a:t>масалан</a:t>
            </a:r>
            <a:r>
              <a:rPr lang="ru-RU" sz="2000" dirty="0"/>
              <a:t>, </a:t>
            </a:r>
            <a:r>
              <a:rPr lang="ru-RU" sz="2000" dirty="0" err="1"/>
              <a:t>тоғларда</a:t>
            </a:r>
            <a:r>
              <a:rPr lang="ru-RU" sz="2000" dirty="0"/>
              <a:t>, спорт </a:t>
            </a:r>
            <a:r>
              <a:rPr lang="ru-RU" sz="2000" dirty="0" err="1"/>
              <a:t>мусобақаларида</a:t>
            </a:r>
            <a:r>
              <a:rPr lang="ru-RU" sz="2000" dirty="0"/>
              <a:t> 18 </a:t>
            </a:r>
            <a:r>
              <a:rPr lang="ru-RU" sz="2000" dirty="0" err="1"/>
              <a:t>дақиқадан</a:t>
            </a:r>
            <a:r>
              <a:rPr lang="ru-RU" sz="2000" dirty="0"/>
              <a:t> </a:t>
            </a:r>
            <a:r>
              <a:rPr lang="ru-RU" sz="2000" dirty="0" err="1"/>
              <a:t>ортиқ</a:t>
            </a:r>
            <a:r>
              <a:rPr lang="ru-RU" sz="2000" dirty="0"/>
              <a:t> </a:t>
            </a:r>
            <a:r>
              <a:rPr lang="ru-RU" sz="2000" dirty="0" err="1"/>
              <a:t>ҳаракатланганда</a:t>
            </a:r>
            <a:r>
              <a:rPr lang="ru-RU" sz="2000" dirty="0"/>
              <a:t>, </a:t>
            </a:r>
            <a:r>
              <a:rPr lang="ru-RU" sz="2000" dirty="0" err="1"/>
              <a:t>насосни</a:t>
            </a:r>
            <a:r>
              <a:rPr lang="ru-RU" sz="2000" dirty="0"/>
              <a:t> </a:t>
            </a:r>
            <a:r>
              <a:rPr lang="ru-RU" sz="2000" dirty="0" err="1"/>
              <a:t>бузилишини</a:t>
            </a:r>
            <a:r>
              <a:rPr lang="ru-RU" sz="2000" dirty="0"/>
              <a:t> </a:t>
            </a:r>
            <a:r>
              <a:rPr lang="ru-RU" sz="2000" dirty="0" err="1"/>
              <a:t>олдини</a:t>
            </a:r>
            <a:r>
              <a:rPr lang="ru-RU" sz="2000" dirty="0"/>
              <a:t> </a:t>
            </a:r>
            <a:r>
              <a:rPr lang="ru-RU" sz="2000" dirty="0" err="1"/>
              <a:t>олиш</a:t>
            </a:r>
            <a:r>
              <a:rPr lang="ru-RU" sz="2000" dirty="0"/>
              <a:t> </a:t>
            </a:r>
            <a:r>
              <a:rPr lang="ru-RU" sz="2000" dirty="0" err="1"/>
              <a:t>мақсадида</a:t>
            </a:r>
            <a:r>
              <a:rPr lang="ru-RU" sz="2000" dirty="0"/>
              <a:t>, </a:t>
            </a:r>
            <a:r>
              <a:rPr lang="ru-RU" sz="2000" dirty="0" err="1"/>
              <a:t>двигательни</a:t>
            </a:r>
            <a:r>
              <a:rPr lang="ru-RU" sz="2000" dirty="0"/>
              <a:t> </a:t>
            </a:r>
            <a:r>
              <a:rPr lang="ru-RU" sz="2000" dirty="0" err="1"/>
              <a:t>тўхтатинг</a:t>
            </a:r>
            <a:r>
              <a:rPr lang="ru-RU" sz="2000" dirty="0"/>
              <a:t> </a:t>
            </a:r>
            <a:r>
              <a:rPr lang="ru-RU" sz="2000" dirty="0" err="1"/>
              <a:t>ва</a:t>
            </a:r>
            <a:r>
              <a:rPr lang="ru-RU" sz="2000" dirty="0"/>
              <a:t> </a:t>
            </a:r>
            <a:r>
              <a:rPr lang="ru-RU" sz="2000" dirty="0" err="1"/>
              <a:t>қайт</a:t>
            </a:r>
            <a:r>
              <a:rPr lang="ru-RU" sz="2000" dirty="0"/>
              <a:t> </a:t>
            </a:r>
            <a:r>
              <a:rPr lang="ru-RU" sz="2000" dirty="0" err="1"/>
              <a:t>ишга</a:t>
            </a:r>
            <a:r>
              <a:rPr lang="ru-RU" sz="2000" dirty="0"/>
              <a:t> </a:t>
            </a:r>
            <a:r>
              <a:rPr lang="ru-RU" sz="2000" dirty="0" err="1"/>
              <a:t>туширинг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5754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29648" y="407624"/>
            <a:ext cx="9774964" cy="61253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/>
              <a:t> </a:t>
            </a:r>
            <a:r>
              <a:rPr lang="ru-RU" sz="2800" dirty="0" err="1"/>
              <a:t>Тайёргарлик</a:t>
            </a:r>
            <a:endParaRPr lang="ru-RU" sz="2800" dirty="0"/>
          </a:p>
          <a:p>
            <a:r>
              <a:rPr lang="en-US" sz="2800" dirty="0"/>
              <a:t>a.	</a:t>
            </a:r>
            <a:r>
              <a:rPr lang="ru-RU" sz="2800" dirty="0" err="1"/>
              <a:t>Операцияни</a:t>
            </a:r>
            <a:r>
              <a:rPr lang="ru-RU" sz="2800" dirty="0"/>
              <a:t> </a:t>
            </a:r>
            <a:r>
              <a:rPr lang="ru-RU" sz="2800" dirty="0" err="1"/>
              <a:t>амалга</a:t>
            </a:r>
            <a:r>
              <a:rPr lang="ru-RU" sz="2800" dirty="0"/>
              <a:t> </a:t>
            </a:r>
            <a:r>
              <a:rPr lang="ru-RU" sz="2800" dirty="0" err="1"/>
              <a:t>ошириш</a:t>
            </a:r>
            <a:r>
              <a:rPr lang="ru-RU" sz="2800" dirty="0"/>
              <a:t> </a:t>
            </a:r>
            <a:r>
              <a:rPr lang="ru-RU" sz="2800" dirty="0" err="1"/>
              <a:t>учун</a:t>
            </a:r>
            <a:r>
              <a:rPr lang="ru-RU" sz="2800" dirty="0"/>
              <a:t> </a:t>
            </a:r>
            <a:r>
              <a:rPr lang="ru-RU" sz="2800" dirty="0" err="1"/>
              <a:t>зарур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ускуналарни</a:t>
            </a:r>
            <a:r>
              <a:rPr lang="ru-RU" sz="2800" dirty="0"/>
              <a:t>, </a:t>
            </a:r>
            <a:r>
              <a:rPr lang="ru-RU" sz="2800" dirty="0" err="1"/>
              <a:t>ўлчовчи</a:t>
            </a:r>
            <a:r>
              <a:rPr lang="ru-RU" sz="2800" dirty="0"/>
              <a:t> </a:t>
            </a:r>
            <a:r>
              <a:rPr lang="ru-RU" sz="2800" dirty="0" err="1"/>
              <a:t>асбобларни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бошқа</a:t>
            </a:r>
            <a:r>
              <a:rPr lang="ru-RU" sz="2800" dirty="0"/>
              <a:t> </a:t>
            </a:r>
            <a:r>
              <a:rPr lang="ru-RU" sz="2800" dirty="0" err="1"/>
              <a:t>мосламаларни</a:t>
            </a:r>
            <a:r>
              <a:rPr lang="ru-RU" sz="2800" dirty="0"/>
              <a:t> </a:t>
            </a:r>
            <a:r>
              <a:rPr lang="ru-RU" sz="2800" dirty="0" err="1"/>
              <a:t>тайёрланг</a:t>
            </a:r>
            <a:r>
              <a:rPr lang="ru-RU" sz="2800" dirty="0"/>
              <a:t>.</a:t>
            </a:r>
          </a:p>
          <a:p>
            <a:r>
              <a:rPr lang="en-US" sz="2800" dirty="0"/>
              <a:t>b.	</a:t>
            </a:r>
            <a:r>
              <a:rPr lang="ru-RU" sz="2800" dirty="0" err="1"/>
              <a:t>Ишлаш</a:t>
            </a:r>
            <a:r>
              <a:rPr lang="ru-RU" sz="2800" dirty="0"/>
              <a:t> </a:t>
            </a:r>
            <a:r>
              <a:rPr lang="ru-RU" sz="2800" dirty="0" err="1"/>
              <a:t>учун</a:t>
            </a:r>
            <a:r>
              <a:rPr lang="ru-RU" sz="2800" dirty="0"/>
              <a:t> </a:t>
            </a:r>
            <a:r>
              <a:rPr lang="ru-RU" sz="2800" dirty="0" err="1"/>
              <a:t>зарур</a:t>
            </a:r>
            <a:r>
              <a:rPr lang="ru-RU" sz="2800" dirty="0"/>
              <a:t> </a:t>
            </a:r>
            <a:r>
              <a:rPr lang="ru-RU" sz="2800" dirty="0" err="1"/>
              <a:t>бўлган</a:t>
            </a:r>
            <a:r>
              <a:rPr lang="ru-RU" sz="2800" dirty="0"/>
              <a:t> </a:t>
            </a:r>
            <a:r>
              <a:rPr lang="ru-RU" sz="2800" dirty="0" err="1"/>
              <a:t>сарфланадиган</a:t>
            </a:r>
            <a:r>
              <a:rPr lang="ru-RU" sz="2800" dirty="0"/>
              <a:t> </a:t>
            </a:r>
            <a:r>
              <a:rPr lang="ru-RU" sz="2800" dirty="0" err="1"/>
              <a:t>материалларни</a:t>
            </a:r>
            <a:r>
              <a:rPr lang="ru-RU" sz="2800" dirty="0"/>
              <a:t>, </a:t>
            </a:r>
            <a:r>
              <a:rPr lang="ru-RU" sz="2800" dirty="0" err="1"/>
              <a:t>масалан</a:t>
            </a:r>
            <a:r>
              <a:rPr lang="ru-RU" sz="2800" dirty="0"/>
              <a:t> тормоз </a:t>
            </a:r>
            <a:r>
              <a:rPr lang="ru-RU" sz="2800" dirty="0" err="1"/>
              <a:t>суюқлигини</a:t>
            </a:r>
            <a:r>
              <a:rPr lang="ru-RU" sz="2800" dirty="0"/>
              <a:t>, </a:t>
            </a:r>
            <a:r>
              <a:rPr lang="ru-RU" sz="2800" dirty="0" err="1"/>
              <a:t>латта-путталарни</a:t>
            </a:r>
            <a:r>
              <a:rPr lang="ru-RU" sz="2800" dirty="0"/>
              <a:t>, </a:t>
            </a:r>
            <a:r>
              <a:rPr lang="ru-RU" sz="2800" dirty="0" err="1"/>
              <a:t>ювиш</a:t>
            </a:r>
            <a:r>
              <a:rPr lang="ru-RU" sz="2800" dirty="0"/>
              <a:t> </a:t>
            </a:r>
            <a:r>
              <a:rPr lang="ru-RU" sz="2800" dirty="0" err="1"/>
              <a:t>эритмасини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бошқаларни</a:t>
            </a:r>
            <a:r>
              <a:rPr lang="ru-RU" sz="2800" dirty="0"/>
              <a:t> </a:t>
            </a:r>
            <a:r>
              <a:rPr lang="ru-RU" sz="2800" dirty="0" err="1"/>
              <a:t>тайёрланг</a:t>
            </a:r>
            <a:r>
              <a:rPr lang="ru-RU" sz="2800" dirty="0"/>
              <a:t>. </a:t>
            </a:r>
          </a:p>
          <a:p>
            <a:r>
              <a:rPr lang="en-US" sz="2800" dirty="0"/>
              <a:t>c.	</a:t>
            </a:r>
            <a:r>
              <a:rPr lang="ru-RU" sz="2800" dirty="0" err="1"/>
              <a:t>Йиғишда</a:t>
            </a:r>
            <a:r>
              <a:rPr lang="ru-RU" sz="2800" dirty="0"/>
              <a:t>, </a:t>
            </a:r>
            <a:r>
              <a:rPr lang="ru-RU" sz="2800" dirty="0" err="1"/>
              <a:t>текширишда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созлашдаги</a:t>
            </a:r>
            <a:r>
              <a:rPr lang="ru-RU" sz="2800" dirty="0"/>
              <a:t> стандарт </a:t>
            </a:r>
            <a:r>
              <a:rPr lang="ru-RU" sz="2800" dirty="0" err="1"/>
              <a:t>кўрсаткичлар</a:t>
            </a:r>
            <a:r>
              <a:rPr lang="ru-RU" sz="2800" dirty="0"/>
              <a:t> </a:t>
            </a:r>
            <a:r>
              <a:rPr lang="ru-RU" sz="2800" dirty="0" err="1"/>
              <a:t>билан</a:t>
            </a:r>
            <a:r>
              <a:rPr lang="ru-RU" sz="2800" dirty="0"/>
              <a:t> </a:t>
            </a:r>
            <a:r>
              <a:rPr lang="ru-RU" sz="2800" dirty="0" err="1"/>
              <a:t>солиштириш</a:t>
            </a:r>
            <a:r>
              <a:rPr lang="ru-RU" sz="2800" dirty="0"/>
              <a:t> </a:t>
            </a:r>
            <a:r>
              <a:rPr lang="ru-RU" sz="2800" dirty="0" err="1"/>
              <a:t>учун</a:t>
            </a:r>
            <a:r>
              <a:rPr lang="ru-RU" sz="2800" dirty="0"/>
              <a:t> транспорт </a:t>
            </a:r>
            <a:r>
              <a:rPr lang="ru-RU" sz="2800" dirty="0" err="1"/>
              <a:t>воситасини</a:t>
            </a:r>
            <a:r>
              <a:rPr lang="ru-RU" sz="2800" dirty="0"/>
              <a:t> </a:t>
            </a:r>
            <a:r>
              <a:rPr lang="ru-RU" sz="2800" dirty="0" err="1"/>
              <a:t>таъмирлаш</a:t>
            </a:r>
            <a:r>
              <a:rPr lang="ru-RU" sz="2800" dirty="0"/>
              <a:t> </a:t>
            </a:r>
            <a:r>
              <a:rPr lang="ru-RU" sz="2800" dirty="0" err="1"/>
              <a:t>бўйича</a:t>
            </a:r>
            <a:r>
              <a:rPr lang="ru-RU" sz="2800" dirty="0"/>
              <a:t> </a:t>
            </a:r>
            <a:r>
              <a:rPr lang="ru-RU" sz="2800" dirty="0" err="1"/>
              <a:t>йўриқномани</a:t>
            </a:r>
            <a:r>
              <a:rPr lang="ru-RU" sz="2800" dirty="0"/>
              <a:t> </a:t>
            </a:r>
            <a:r>
              <a:rPr lang="ru-RU" sz="2800" dirty="0" err="1"/>
              <a:t>тайёрланг</a:t>
            </a:r>
            <a:r>
              <a:rPr lang="ru-RU" sz="2800" dirty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8726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F:\..\..\..\..\Users\home\AppData\DOCUME~1\ADMINI~1\LOCALS~1\Temp\UNI000009084f59.gif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350" y="720603"/>
            <a:ext cx="9338956" cy="561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5826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Тормоз тизимини носозликларини аниқлаш.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</cp:revision>
  <dcterms:created xsi:type="dcterms:W3CDTF">2020-10-22T07:01:39Z</dcterms:created>
  <dcterms:modified xsi:type="dcterms:W3CDTF">2020-10-26T07:56:18Z</dcterms:modified>
</cp:coreProperties>
</file>