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3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0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5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1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6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1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3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858A-ACBE-43FA-A7F2-C3600354712E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95A8-271C-4353-BA70-92DA6BC68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857143" y="6752381"/>
            <a:ext cx="3088135" cy="30409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qurutish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uklsdka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 </a:t>
            </a:r>
            <a:r>
              <a:rPr lang="en-US" dirty="0" err="1" smtClean="0"/>
              <a:t>ishlatiladi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7089" y="1825624"/>
            <a:ext cx="4895993" cy="47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Gafre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ishirish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turmaklari</a:t>
            </a:r>
            <a:r>
              <a:rPr lang="en-US" dirty="0" smtClean="0"/>
              <a:t>  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  <a:r>
              <a:rPr lang="en-US" dirty="0" err="1" smtClean="0"/>
              <a:t>ishlatiladi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670" y="1825625"/>
            <a:ext cx="67666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37"/>
            <a:ext cx="10515600" cy="1502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Konus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jingalak</a:t>
            </a:r>
            <a:r>
              <a:rPr lang="en-US" dirty="0" smtClean="0"/>
              <a:t>  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turmaklarda</a:t>
            </a:r>
            <a:r>
              <a:rPr lang="en-US" dirty="0" smtClean="0"/>
              <a:t>   </a:t>
            </a:r>
            <a:r>
              <a:rPr lang="en-US" dirty="0" err="1" smtClean="0"/>
              <a:t>ishlatiladi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996" y="1828801"/>
            <a:ext cx="8474697" cy="49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1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549"/>
            <a:ext cx="10515600" cy="1703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Utijok</a:t>
            </a:r>
            <a:r>
              <a:rPr lang="en-US" dirty="0" smtClean="0"/>
              <a:t> 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tikislab</a:t>
            </a:r>
            <a:r>
              <a:rPr lang="en-US" dirty="0" smtClean="0"/>
              <a:t>  </a:t>
            </a:r>
            <a:r>
              <a:rPr lang="en-US" dirty="0" err="1" smtClean="0"/>
              <a:t>turmak</a:t>
            </a:r>
            <a:r>
              <a:rPr lang="en-US" dirty="0" smtClean="0"/>
              <a:t>  </a:t>
            </a:r>
            <a:r>
              <a:rPr lang="en-US" dirty="0" err="1" smtClean="0"/>
              <a:t>qirqishda</a:t>
            </a:r>
            <a:r>
              <a:rPr lang="en-US" dirty="0" smtClean="0"/>
              <a:t>  </a:t>
            </a:r>
            <a:r>
              <a:rPr lang="en-US" dirty="0" err="1" smtClean="0"/>
              <a:t>ishirish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167" y="1825625"/>
            <a:ext cx="6163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Ploika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jingalak</a:t>
            </a:r>
            <a:r>
              <a:rPr lang="en-US" dirty="0" smtClean="0"/>
              <a:t>  </a:t>
            </a:r>
            <a:r>
              <a:rPr lang="en-US" dirty="0" err="1" smtClean="0"/>
              <a:t>qilishda</a:t>
            </a:r>
            <a:r>
              <a:rPr lang="en-US" dirty="0" smtClean="0"/>
              <a:t>  </a:t>
            </a:r>
            <a:r>
              <a:rPr lang="en-US" dirty="0" err="1" smtClean="0"/>
              <a:t>ishlatiladi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186" y="1825625"/>
            <a:ext cx="68256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</a:t>
            </a:r>
            <a:r>
              <a:rPr lang="en-US" dirty="0" err="1" smtClean="0"/>
              <a:t>Mashinka</a:t>
            </a:r>
            <a:r>
              <a:rPr lang="en-US" dirty="0" smtClean="0"/>
              <a:t>   </a:t>
            </a:r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olishda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akantovkada</a:t>
            </a:r>
            <a:r>
              <a:rPr lang="en-US" dirty="0" smtClean="0"/>
              <a:t>   </a:t>
            </a:r>
            <a:r>
              <a:rPr lang="en-US" dirty="0" err="1" smtClean="0"/>
              <a:t>ishlatiladi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428" y="1882246"/>
            <a:ext cx="6857143" cy="4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8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Fin  soch  qurutish  va  uklsdka  uchun   ishlatiladi </vt:lpstr>
      <vt:lpstr>2.  Gafre  sochlarni  ishirish  va  turmaklari   uchun  ishlatiladi </vt:lpstr>
      <vt:lpstr>3.  Konus  sochlarni  jingalak   qilish va turmaklarda   ishlatiladi  </vt:lpstr>
      <vt:lpstr>4. Utijok   sochlarni  tikislab  turmak  qirqishda  ishirish  </vt:lpstr>
      <vt:lpstr>5.  Ploika  sochlarni   jingalak  qilishda  ishlatiladi. </vt:lpstr>
      <vt:lpstr>7.  Mashinka   soch   olishda  va  akantovkada   ishlatiladi.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 soch  qurutish  va  uklsdka  uchun   ishlatiladi </dc:title>
  <dc:creator>Ayollar sartaroshi</dc:creator>
  <cp:lastModifiedBy>Ayollar sartaroshi</cp:lastModifiedBy>
  <cp:revision>2</cp:revision>
  <dcterms:created xsi:type="dcterms:W3CDTF">2021-11-18T06:09:29Z</dcterms:created>
  <dcterms:modified xsi:type="dcterms:W3CDTF">2021-11-18T06:23:40Z</dcterms:modified>
</cp:coreProperties>
</file>