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71" r:id="rId5"/>
    <p:sldId id="26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517E3F-AB30-42BE-827B-FB3E4047ECC5}">
          <p14:sldIdLst>
            <p14:sldId id="257"/>
            <p14:sldId id="258"/>
            <p14:sldId id="259"/>
          </p14:sldIdLst>
        </p14:section>
        <p14:section name="Раздел без заголовка" id="{C9F61616-46E1-4749-A13E-925A730AB329}">
          <p14:sldIdLst>
            <p14:sldId id="271"/>
            <p14:sldId id="26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7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89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9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13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5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0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5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0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Biskvit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xamiridan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texnalogiyasi</a:t>
            </a:r>
            <a:r>
              <a:rPr lang="uz-Cyrl-U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i="1" dirty="0">
                <a:latin typeface="Times New Roman" pitchFamily="18" charset="0"/>
                <a:cs typeface="Times New Roman" pitchFamily="18" charset="0"/>
              </a:rPr>
            </a:br>
            <a:endParaRPr lang="uz-Cyrl-U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91264" cy="182880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qandolatpazlik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mahsuloti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Saryog’li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krem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tayyorlanadigan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biskvitli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texnalogiyasi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Maydalab</a:t>
            </a:r>
            <a:r>
              <a:rPr lang="en-US" dirty="0" smtClean="0"/>
              <a:t> </a:t>
            </a:r>
            <a:r>
              <a:rPr lang="en-US" dirty="0" err="1" smtClean="0"/>
              <a:t>olingan</a:t>
            </a:r>
            <a:r>
              <a:rPr lang="en-US" dirty="0" smtClean="0"/>
              <a:t> </a:t>
            </a:r>
            <a:r>
              <a:rPr lang="en-US" dirty="0" err="1" smtClean="0"/>
              <a:t>biskvit</a:t>
            </a:r>
            <a:r>
              <a:rPr lang="en-US" dirty="0" smtClean="0"/>
              <a:t> </a:t>
            </a:r>
            <a:r>
              <a:rPr lang="en-US" dirty="0" err="1" smtClean="0"/>
              <a:t>talqoni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pirojniyni</a:t>
            </a:r>
            <a:r>
              <a:rPr lang="en-US" dirty="0" smtClean="0"/>
              <a:t> </a:t>
            </a:r>
            <a:r>
              <a:rPr lang="en-US" dirty="0" err="1" smtClean="0"/>
              <a:t>bezatib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04864"/>
            <a:ext cx="3170313" cy="28083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197297"/>
            <a:ext cx="281736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Yoqimli</a:t>
            </a:r>
            <a:r>
              <a:rPr lang="en-US" dirty="0" smtClean="0"/>
              <a:t> </a:t>
            </a:r>
            <a:r>
              <a:rPr lang="en-US" dirty="0" err="1" smtClean="0"/>
              <a:t>ishtaxa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348880"/>
            <a:ext cx="1914525" cy="23907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2384883"/>
            <a:ext cx="2376264" cy="23187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12" y="2384883"/>
            <a:ext cx="1828800" cy="22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shakildagi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beztiladigan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qandolatpazlik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mahsulotidir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og’irlikda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kata-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Pirojniylarning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tashqi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ko’rinishi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mazasining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lazzatli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ko’rsatkichidir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yuzida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tuslari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payvasta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yarashgan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ko’rinib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naqsh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yaltiroq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qoplam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yaltiroq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masalliq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bilinadigan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tushgan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og’irlik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ko’rsatkichlari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o’lchamda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yarimfabrikatidan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pishirilishiga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alohida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gryhlarga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qumoq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qatlangan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qaynoq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bodom-yong’oqli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uvoqli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pirojniylar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h.k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lvl="0" indent="0">
              <a:buNone/>
            </a:pPr>
            <a:endParaRPr lang="uz-Cyrl-U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Sarig’yog’li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krem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tayyorlanadigan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biskvitli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pirojniy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uz-Cyrl-UZ" sz="2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dirty="0" err="1" smtClean="0"/>
              <a:t>Biskvit</a:t>
            </a:r>
            <a:r>
              <a:rPr lang="en-US" sz="2300" b="1" dirty="0" smtClean="0"/>
              <a:t>                                 3380gr</a:t>
            </a:r>
          </a:p>
          <a:p>
            <a:r>
              <a:rPr lang="en-US" sz="2300" b="1" dirty="0" err="1" smtClean="0"/>
              <a:t>Shimdirilgan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qiyom</a:t>
            </a:r>
            <a:r>
              <a:rPr lang="en-US" sz="2300" b="1" dirty="0" smtClean="0"/>
              <a:t>             1280gr</a:t>
            </a:r>
          </a:p>
          <a:p>
            <a:r>
              <a:rPr lang="en-US" sz="2300" b="1" dirty="0" err="1" smtClean="0"/>
              <a:t>Saryog’li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krem</a:t>
            </a:r>
            <a:r>
              <a:rPr lang="en-US" sz="2300" b="1" dirty="0" smtClean="0"/>
              <a:t>                    7765gr</a:t>
            </a:r>
          </a:p>
          <a:p>
            <a:r>
              <a:rPr lang="en-US" sz="2300" b="1" dirty="0" err="1" smtClean="0"/>
              <a:t>Ichiga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solinadigan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krem</a:t>
            </a:r>
            <a:r>
              <a:rPr lang="en-US" sz="2300" b="1" dirty="0" smtClean="0"/>
              <a:t>      185gr</a:t>
            </a:r>
          </a:p>
          <a:p>
            <a:r>
              <a:rPr lang="en-US" sz="2300" b="1" dirty="0" err="1" smtClean="0"/>
              <a:t>Chiqishi</a:t>
            </a:r>
            <a:r>
              <a:rPr lang="en-US" sz="2300" b="1" dirty="0" smtClean="0"/>
              <a:t>                              75gr </a:t>
            </a:r>
            <a:r>
              <a:rPr lang="en-US" sz="2300" b="1" dirty="0" err="1" smtClean="0"/>
              <a:t>dan</a:t>
            </a:r>
            <a:r>
              <a:rPr lang="en-US" sz="2300" b="1" dirty="0" smtClean="0"/>
              <a:t> 100dona</a:t>
            </a:r>
          </a:p>
        </p:txBody>
      </p:sp>
    </p:spTree>
    <p:extLst>
      <p:ext uri="{BB962C8B-B14F-4D97-AF65-F5344CB8AC3E}">
        <p14:creationId xmlns:p14="http://schemas.microsoft.com/office/powerpoint/2010/main" val="33828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Biskvitli</a:t>
            </a:r>
            <a:r>
              <a:rPr lang="en-US" dirty="0" smtClean="0"/>
              <a:t> </a:t>
            </a:r>
            <a:r>
              <a:rPr lang="en-US" dirty="0" err="1" smtClean="0"/>
              <a:t>pirojniylar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484784"/>
            <a:ext cx="7560840" cy="4968552"/>
          </a:xfrm>
        </p:spPr>
      </p:pic>
    </p:spTree>
    <p:extLst>
      <p:ext uri="{BB962C8B-B14F-4D97-AF65-F5344CB8AC3E}">
        <p14:creationId xmlns:p14="http://schemas.microsoft.com/office/powerpoint/2010/main" val="1327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347713" cy="1320800"/>
          </a:xfrm>
        </p:spPr>
        <p:txBody>
          <a:bodyPr/>
          <a:lstStyle/>
          <a:p>
            <a:r>
              <a:rPr lang="en-US" b="1" i="1" dirty="0"/>
              <a:t> </a:t>
            </a:r>
            <a:r>
              <a:rPr lang="en-US" b="1" i="1" dirty="0" err="1"/>
              <a:t>P</a:t>
            </a:r>
            <a:r>
              <a:rPr lang="en-US" b="1" i="1" dirty="0" err="1" smtClean="0"/>
              <a:t>irojniylar</a:t>
            </a:r>
            <a:r>
              <a:rPr lang="en-US" b="1" i="1" dirty="0" smtClean="0"/>
              <a:t> </a:t>
            </a:r>
            <a:r>
              <a:rPr lang="en-US" b="1" i="1" dirty="0" err="1" smtClean="0"/>
              <a:t>uchun</a:t>
            </a:r>
            <a:r>
              <a:rPr lang="en-US" b="1" i="1" dirty="0" smtClean="0"/>
              <a:t> </a:t>
            </a:r>
            <a:r>
              <a:rPr lang="en-US" b="1" i="1" dirty="0" err="1" smtClean="0"/>
              <a:t>biskvitni</a:t>
            </a:r>
            <a:r>
              <a:rPr lang="en-US" b="1" i="1" dirty="0" smtClean="0"/>
              <a:t> </a:t>
            </a:r>
            <a:r>
              <a:rPr lang="en-US" b="1" i="1" dirty="0" err="1" smtClean="0"/>
              <a:t>pishirib</a:t>
            </a:r>
            <a:r>
              <a:rPr lang="en-US" b="1" i="1" dirty="0" smtClean="0"/>
              <a:t> </a:t>
            </a:r>
            <a:r>
              <a:rPr lang="en-US" b="1" i="1" dirty="0" err="1" smtClean="0"/>
              <a:t>olamiz</a:t>
            </a:r>
            <a:r>
              <a:rPr lang="en-US" b="1" i="1" dirty="0"/>
              <a:t>.</a:t>
            </a:r>
            <a:r>
              <a:rPr lang="en-US" b="1" i="1" dirty="0" smtClean="0"/>
              <a:t>  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5256584" cy="3888432"/>
          </a:xfrm>
        </p:spPr>
      </p:pic>
    </p:spTree>
    <p:extLst>
      <p:ext uri="{BB962C8B-B14F-4D97-AF65-F5344CB8AC3E}">
        <p14:creationId xmlns:p14="http://schemas.microsoft.com/office/powerpoint/2010/main" val="32157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Tayyor</a:t>
            </a:r>
            <a:r>
              <a:rPr lang="en-US" dirty="0"/>
              <a:t> </a:t>
            </a:r>
            <a:r>
              <a:rPr lang="en-US" dirty="0" err="1" smtClean="0"/>
              <a:t>biskvitlarni</a:t>
            </a:r>
            <a:r>
              <a:rPr lang="en-US" dirty="0" smtClean="0"/>
              <a:t> </a:t>
            </a:r>
            <a:r>
              <a:rPr lang="en-US" dirty="0" err="1" smtClean="0"/>
              <a:t>qolib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kerakli</a:t>
            </a:r>
            <a:r>
              <a:rPr lang="en-US" dirty="0" smtClean="0"/>
              <a:t> </a:t>
            </a:r>
            <a:r>
              <a:rPr lang="en-US" dirty="0" err="1" smtClean="0"/>
              <a:t>shaklda</a:t>
            </a:r>
            <a:r>
              <a:rPr lang="en-US" dirty="0" smtClean="0"/>
              <a:t> </a:t>
            </a:r>
            <a:r>
              <a:rPr lang="en-US" dirty="0" err="1" smtClean="0"/>
              <a:t>kesib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564904"/>
            <a:ext cx="3170313" cy="30963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64904"/>
            <a:ext cx="288032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Muzqaymoqli</a:t>
            </a:r>
            <a:r>
              <a:rPr lang="en-US" dirty="0" smtClean="0"/>
              <a:t> </a:t>
            </a:r>
            <a:r>
              <a:rPr lang="en-US" dirty="0" err="1" smtClean="0"/>
              <a:t>kremni</a:t>
            </a:r>
            <a:r>
              <a:rPr lang="en-US" dirty="0" smtClean="0"/>
              <a:t> </a:t>
            </a:r>
            <a:r>
              <a:rPr lang="en-US" dirty="0" err="1" smtClean="0"/>
              <a:t>tayyorlab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2736304" cy="29523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564904"/>
            <a:ext cx="29245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5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Biskvitchalarimizni</a:t>
            </a:r>
            <a:r>
              <a:rPr lang="en-US" dirty="0" smtClean="0"/>
              <a:t> </a:t>
            </a:r>
            <a:r>
              <a:rPr lang="en-US" dirty="0" err="1" smtClean="0"/>
              <a:t>urtasini</a:t>
            </a:r>
            <a:r>
              <a:rPr lang="en-US" dirty="0" smtClean="0"/>
              <a:t> </a:t>
            </a:r>
            <a:r>
              <a:rPr lang="en-US" dirty="0" err="1" smtClean="0"/>
              <a:t>kesib</a:t>
            </a:r>
            <a:r>
              <a:rPr lang="en-US" dirty="0" smtClean="0"/>
              <a:t> </a:t>
            </a:r>
            <a:r>
              <a:rPr lang="en-US" dirty="0" err="1" smtClean="0"/>
              <a:t>krem</a:t>
            </a:r>
            <a:r>
              <a:rPr lang="en-US" dirty="0" smtClean="0"/>
              <a:t> </a:t>
            </a:r>
            <a:r>
              <a:rPr lang="en-US" dirty="0" err="1" smtClean="0"/>
              <a:t>surib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4392488" cy="3024336"/>
          </a:xfrm>
        </p:spPr>
      </p:pic>
    </p:spTree>
    <p:extLst>
      <p:ext uri="{BB962C8B-B14F-4D97-AF65-F5344CB8AC3E}">
        <p14:creationId xmlns:p14="http://schemas.microsoft.com/office/powerpoint/2010/main" val="120567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Chekasidan</a:t>
            </a:r>
            <a:r>
              <a:rPr lang="en-US" dirty="0" smtClean="0"/>
              <a:t> </a:t>
            </a:r>
            <a:r>
              <a:rPr lang="en-US" dirty="0" err="1" smtClean="0"/>
              <a:t>ortgan</a:t>
            </a:r>
            <a:r>
              <a:rPr lang="en-US" dirty="0" smtClean="0"/>
              <a:t> </a:t>
            </a:r>
            <a:r>
              <a:rPr lang="en-US" dirty="0" err="1" smtClean="0"/>
              <a:t>biskvitlarimizni</a:t>
            </a:r>
            <a:r>
              <a:rPr lang="en-US" dirty="0" smtClean="0"/>
              <a:t> </a:t>
            </a:r>
            <a:r>
              <a:rPr lang="en-US" dirty="0" err="1" smtClean="0"/>
              <a:t>maydalab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5256584" cy="3096344"/>
          </a:xfrm>
        </p:spPr>
      </p:pic>
    </p:spTree>
    <p:extLst>
      <p:ext uri="{BB962C8B-B14F-4D97-AF65-F5344CB8AC3E}">
        <p14:creationId xmlns:p14="http://schemas.microsoft.com/office/powerpoint/2010/main" val="5825229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567</TotalTime>
  <Words>231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Mavzu: Biskvit xamiridan pirojniylar tayyorlash texnalogiyasi </vt:lpstr>
      <vt:lpstr>Презентация PowerPoint</vt:lpstr>
      <vt:lpstr>Презентация PowerPoint</vt:lpstr>
      <vt:lpstr>      Biskvitli pirojniylar</vt:lpstr>
      <vt:lpstr> Pirojniylar uchun biskvitni pishirib olamiz.  </vt:lpstr>
      <vt:lpstr>Tayyor biskvitlarni qolib bilan kerakli shaklda kesib olamiz </vt:lpstr>
      <vt:lpstr>Muzqaymoqli kremni tayyorlab olamiz.</vt:lpstr>
      <vt:lpstr>Biskvitchalarimizni urtasini kesib krem surib olamiz.</vt:lpstr>
      <vt:lpstr>Chekasidan ortgan biskvitlarimizni maydalab olamiz.</vt:lpstr>
      <vt:lpstr>Maydalab olingan biskvit talqoni bilan pirojniyni bezatib olamiz. </vt:lpstr>
      <vt:lpstr>          Yoqimli ishtaxa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Aziz</dc:creator>
  <cp:lastModifiedBy>Пользователь</cp:lastModifiedBy>
  <cp:revision>47</cp:revision>
  <dcterms:created xsi:type="dcterms:W3CDTF">2021-10-13T16:53:50Z</dcterms:created>
  <dcterms:modified xsi:type="dcterms:W3CDTF">2021-11-30T06:18:28Z</dcterms:modified>
</cp:coreProperties>
</file>