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0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09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2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54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1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3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6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7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2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3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0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5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DCA0-1917-4F70-BC4C-ADE78AA63FB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3FB886-C30A-49F1-A5C4-00FC85746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9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42521"/>
          </a:xfrm>
        </p:spPr>
        <p:txBody>
          <a:bodyPr>
            <a:normAutofit fontScale="90000"/>
          </a:bodyPr>
          <a:lstStyle/>
          <a:p>
            <a:r>
              <a:rPr lang="lv-LV" dirty="0"/>
              <a:t>1)Sartarosh fartuklarida kesuvchi ,tiģlik qaychi va taroqlar uchun maxsus kistalar bõlishi shart.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14" y="2152121"/>
            <a:ext cx="4635153" cy="4553479"/>
          </a:xfrm>
        </p:spPr>
      </p:pic>
    </p:spTree>
    <p:extLst>
      <p:ext uri="{BB962C8B-B14F-4D97-AF65-F5344CB8AC3E}">
        <p14:creationId xmlns:p14="http://schemas.microsoft.com/office/powerpoint/2010/main" val="361721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279" y="5151734"/>
            <a:ext cx="7766936" cy="1096899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5" y="755186"/>
            <a:ext cx="6858000" cy="3295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2902" y="51517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2)</a:t>
            </a:r>
            <a:r>
              <a:rPr lang="ru-RU" dirty="0" err="1" smtClean="0"/>
              <a:t>Mijoz</a:t>
            </a:r>
            <a:r>
              <a:rPr lang="ru-RU" dirty="0" smtClean="0"/>
              <a:t> </a:t>
            </a:r>
            <a:r>
              <a:rPr lang="ru-RU" dirty="0" err="1" smtClean="0"/>
              <a:t>soch</a:t>
            </a:r>
            <a:r>
              <a:rPr lang="ru-RU" dirty="0" smtClean="0"/>
              <a:t> </a:t>
            </a:r>
            <a:r>
              <a:rPr lang="ru-RU" dirty="0" err="1" smtClean="0"/>
              <a:t>fiksatsiya</a:t>
            </a:r>
            <a:r>
              <a:rPr lang="ru-RU" dirty="0" smtClean="0"/>
              <a:t> </a:t>
            </a:r>
            <a:r>
              <a:rPr lang="ru-RU" dirty="0" err="1" smtClean="0"/>
              <a:t>qilish</a:t>
            </a:r>
            <a:r>
              <a:rPr lang="ru-RU" dirty="0" smtClean="0"/>
              <a:t> </a:t>
            </a:r>
            <a:r>
              <a:rPr lang="ru-RU" dirty="0" err="1" smtClean="0"/>
              <a:t>uchun</a:t>
            </a:r>
            <a:r>
              <a:rPr lang="ru-RU" dirty="0" smtClean="0"/>
              <a:t> </a:t>
            </a:r>
            <a:r>
              <a:rPr lang="ru-RU" dirty="0" err="1" smtClean="0"/>
              <a:t>lak</a:t>
            </a:r>
            <a:r>
              <a:rPr lang="ru-RU" dirty="0" smtClean="0"/>
              <a:t> </a:t>
            </a:r>
            <a:r>
              <a:rPr lang="ru-RU" dirty="0" err="1" smtClean="0"/>
              <a:t>sepilganda</a:t>
            </a:r>
            <a:r>
              <a:rPr lang="ru-RU" dirty="0" smtClean="0"/>
              <a:t> </a:t>
            </a:r>
            <a:r>
              <a:rPr lang="ru-RU" dirty="0" err="1" smtClean="0"/>
              <a:t>albatta</a:t>
            </a:r>
            <a:r>
              <a:rPr lang="ru-RU" dirty="0" smtClean="0"/>
              <a:t> </a:t>
            </a:r>
            <a:r>
              <a:rPr lang="ru-RU" dirty="0" err="1" smtClean="0"/>
              <a:t>mijoz</a:t>
            </a:r>
            <a:r>
              <a:rPr lang="ru-RU" dirty="0" smtClean="0"/>
              <a:t> </a:t>
            </a:r>
            <a:r>
              <a:rPr lang="ru-RU" dirty="0" err="1" smtClean="0"/>
              <a:t>yuzini</a:t>
            </a:r>
            <a:r>
              <a:rPr lang="ru-RU" dirty="0" smtClean="0"/>
              <a:t> </a:t>
            </a:r>
            <a:r>
              <a:rPr lang="ru-RU" dirty="0" err="1" smtClean="0"/>
              <a:t>qul</a:t>
            </a:r>
            <a:r>
              <a:rPr lang="ru-RU" dirty="0" smtClean="0"/>
              <a:t> </a:t>
            </a:r>
            <a:r>
              <a:rPr lang="ru-RU" dirty="0" err="1" smtClean="0"/>
              <a:t>yoki</a:t>
            </a:r>
            <a:r>
              <a:rPr lang="ru-RU" dirty="0" smtClean="0"/>
              <a:t> </a:t>
            </a:r>
            <a:r>
              <a:rPr lang="ru-RU" dirty="0" err="1" smtClean="0"/>
              <a:t>boshqa</a:t>
            </a:r>
            <a:r>
              <a:rPr lang="ru-RU" dirty="0" smtClean="0"/>
              <a:t> </a:t>
            </a:r>
            <a:r>
              <a:rPr lang="ru-RU" dirty="0" err="1" smtClean="0"/>
              <a:t>biror</a:t>
            </a:r>
            <a:r>
              <a:rPr lang="ru-RU" dirty="0" smtClean="0"/>
              <a:t> </a:t>
            </a:r>
            <a:r>
              <a:rPr lang="ru-RU" dirty="0" err="1" smtClean="0"/>
              <a:t>narsa</a:t>
            </a:r>
            <a:r>
              <a:rPr lang="ru-RU" dirty="0" smtClean="0"/>
              <a:t> </a:t>
            </a:r>
            <a:r>
              <a:rPr lang="ru-RU" dirty="0" err="1" smtClean="0"/>
              <a:t>bilan</a:t>
            </a:r>
            <a:r>
              <a:rPr lang="ru-RU" dirty="0" smtClean="0"/>
              <a:t> </a:t>
            </a:r>
            <a:r>
              <a:rPr lang="ru-RU" dirty="0" err="1" smtClean="0"/>
              <a:t>yopish</a:t>
            </a:r>
            <a:r>
              <a:rPr lang="ru-RU" dirty="0" smtClean="0"/>
              <a:t> </a:t>
            </a:r>
            <a:r>
              <a:rPr lang="ru-RU" dirty="0" err="1" smtClean="0"/>
              <a:t>kerak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28684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</a:t>
            </a:r>
            <a:r>
              <a:rPr lang="en-US" dirty="0" err="1"/>
              <a:t>Xul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qullar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razetkaga</a:t>
            </a:r>
            <a:r>
              <a:rPr lang="en-US" dirty="0"/>
              <a:t> </a:t>
            </a:r>
            <a:r>
              <a:rPr lang="en-US" dirty="0" err="1"/>
              <a:t>teginish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 </a:t>
            </a:r>
            <a:r>
              <a:rPr lang="en-US" dirty="0" err="1"/>
              <a:t>emas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68" y="2279804"/>
            <a:ext cx="8405400" cy="36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9"/>
            <a:ext cx="8710064" cy="4113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-3174999" y="6983353"/>
            <a:ext cx="1744132" cy="8236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V="1">
            <a:off x="1820334" y="753534"/>
            <a:ext cx="16039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7106" y="938200"/>
            <a:ext cx="5408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)</a:t>
            </a:r>
            <a:r>
              <a:rPr lang="ru-RU" dirty="0" err="1" smtClean="0"/>
              <a:t>Soch</a:t>
            </a:r>
            <a:r>
              <a:rPr lang="ru-RU" dirty="0" smtClean="0"/>
              <a:t> </a:t>
            </a:r>
            <a:r>
              <a:rPr lang="ru-RU" dirty="0" err="1" smtClean="0"/>
              <a:t>quritgich</a:t>
            </a:r>
            <a:r>
              <a:rPr lang="ru-RU" dirty="0" smtClean="0"/>
              <a:t> </a:t>
            </a:r>
            <a:r>
              <a:rPr lang="ru-RU" dirty="0" err="1" smtClean="0"/>
              <a:t>asbobi</a:t>
            </a:r>
            <a:r>
              <a:rPr lang="ru-RU" dirty="0" smtClean="0"/>
              <a:t> </a:t>
            </a:r>
            <a:r>
              <a:rPr lang="ru-RU" dirty="0" err="1" smtClean="0"/>
              <a:t>fendi</a:t>
            </a:r>
            <a:r>
              <a:rPr lang="ru-RU" dirty="0" smtClean="0"/>
              <a:t> </a:t>
            </a:r>
            <a:r>
              <a:rPr lang="ru-RU" dirty="0" err="1" smtClean="0"/>
              <a:t>suv</a:t>
            </a:r>
            <a:r>
              <a:rPr lang="ru-RU" dirty="0" smtClean="0"/>
              <a:t> </a:t>
            </a:r>
            <a:r>
              <a:rPr lang="ru-RU" dirty="0" err="1" smtClean="0"/>
              <a:t>yonida</a:t>
            </a:r>
            <a:r>
              <a:rPr lang="ru-RU" dirty="0" smtClean="0"/>
              <a:t> </a:t>
            </a:r>
            <a:r>
              <a:rPr lang="ru-RU" dirty="0" err="1" smtClean="0"/>
              <a:t>ishlatmang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6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20" y="562495"/>
            <a:ext cx="6368201" cy="41658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74721" y="52950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5)</a:t>
            </a:r>
            <a:r>
              <a:rPr lang="ru-RU" dirty="0" err="1" smtClean="0"/>
              <a:t>Sartarosh</a:t>
            </a:r>
            <a:r>
              <a:rPr lang="ru-RU" dirty="0" smtClean="0"/>
              <a:t> </a:t>
            </a:r>
            <a:r>
              <a:rPr lang="ru-RU" dirty="0" err="1" smtClean="0"/>
              <a:t>xonalarda</a:t>
            </a:r>
            <a:r>
              <a:rPr lang="ru-RU" dirty="0" smtClean="0"/>
              <a:t> </a:t>
            </a:r>
            <a:r>
              <a:rPr lang="ru-RU" dirty="0" err="1" smtClean="0"/>
              <a:t>kreslalar</a:t>
            </a:r>
            <a:r>
              <a:rPr lang="ru-RU" dirty="0" smtClean="0"/>
              <a:t> </a:t>
            </a:r>
            <a:r>
              <a:rPr lang="ru-RU" dirty="0" err="1" smtClean="0"/>
              <a:t>masofasi</a:t>
            </a:r>
            <a:r>
              <a:rPr lang="ru-RU" dirty="0" smtClean="0"/>
              <a:t> 1,5 </a:t>
            </a:r>
            <a:r>
              <a:rPr lang="ru-RU" dirty="0" err="1" smtClean="0"/>
              <a:t>yoki</a:t>
            </a:r>
            <a:r>
              <a:rPr lang="ru-RU" dirty="0" smtClean="0"/>
              <a:t> 2 </a:t>
            </a:r>
            <a:r>
              <a:rPr lang="ru-RU" dirty="0" err="1" smtClean="0"/>
              <a:t>metr</a:t>
            </a:r>
            <a:r>
              <a:rPr lang="ru-RU" dirty="0" smtClean="0"/>
              <a:t> </a:t>
            </a:r>
            <a:r>
              <a:rPr lang="ru-RU" dirty="0" err="1" smtClean="0"/>
              <a:t>bõlishi</a:t>
            </a:r>
            <a:r>
              <a:rPr lang="ru-RU" dirty="0" smtClean="0"/>
              <a:t> </a:t>
            </a:r>
            <a:r>
              <a:rPr lang="ru-RU" dirty="0" err="1" smtClean="0"/>
              <a:t>shart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3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7" y="263238"/>
            <a:ext cx="5519650" cy="61712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7178" y="609600"/>
            <a:ext cx="2756824" cy="5309062"/>
          </a:xfrm>
        </p:spPr>
        <p:txBody>
          <a:bodyPr/>
          <a:lstStyle/>
          <a:p>
            <a:r>
              <a:rPr lang="en-US" dirty="0"/>
              <a:t>6)</a:t>
            </a:r>
            <a:r>
              <a:rPr lang="en-US" dirty="0" err="1"/>
              <a:t>Qaychilarni</a:t>
            </a:r>
            <a:r>
              <a:rPr lang="en-US" dirty="0"/>
              <a:t> </a:t>
            </a:r>
            <a:r>
              <a:rPr lang="en-US" dirty="0" err="1"/>
              <a:t>biror</a:t>
            </a:r>
            <a:r>
              <a:rPr lang="en-US" dirty="0"/>
              <a:t> </a:t>
            </a:r>
            <a:r>
              <a:rPr lang="en-US" dirty="0" err="1"/>
              <a:t>kishiga</a:t>
            </a:r>
            <a:r>
              <a:rPr lang="en-US" dirty="0"/>
              <a:t> </a:t>
            </a:r>
            <a:r>
              <a:rPr lang="en-US" dirty="0" err="1"/>
              <a:t>uzatganda</a:t>
            </a:r>
            <a:r>
              <a:rPr lang="en-US" dirty="0"/>
              <a:t> ,</a:t>
            </a:r>
            <a:r>
              <a:rPr lang="en-US" dirty="0" err="1"/>
              <a:t>yopiq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ushlagich</a:t>
            </a:r>
            <a:r>
              <a:rPr lang="en-US" dirty="0"/>
              <a:t> </a:t>
            </a:r>
            <a:r>
              <a:rPr lang="en-US" dirty="0" err="1"/>
              <a:t>tomoni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uzatiladi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47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77" y="1205346"/>
            <a:ext cx="5296794" cy="46307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16684" y="2502131"/>
            <a:ext cx="3067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7)</a:t>
            </a:r>
            <a:r>
              <a:rPr lang="ru-RU" dirty="0" err="1" smtClean="0"/>
              <a:t>Sartarosh</a:t>
            </a:r>
            <a:r>
              <a:rPr lang="ru-RU" dirty="0" smtClean="0"/>
              <a:t> </a:t>
            </a:r>
            <a:r>
              <a:rPr lang="ru-RU" dirty="0" err="1" smtClean="0"/>
              <a:t>asboblarini</a:t>
            </a:r>
            <a:r>
              <a:rPr lang="ru-RU" dirty="0" smtClean="0"/>
              <a:t> </a:t>
            </a:r>
            <a:r>
              <a:rPr lang="ru-RU" dirty="0" err="1" smtClean="0"/>
              <a:t>ishlatishdan</a:t>
            </a:r>
            <a:r>
              <a:rPr lang="ru-RU" dirty="0" smtClean="0"/>
              <a:t> </a:t>
            </a:r>
            <a:r>
              <a:rPr lang="ru-RU" dirty="0" err="1" smtClean="0"/>
              <a:t>oldin</a:t>
            </a:r>
            <a:r>
              <a:rPr lang="ru-RU" dirty="0" smtClean="0"/>
              <a:t> </a:t>
            </a:r>
            <a:r>
              <a:rPr lang="ru-RU" dirty="0" err="1" smtClean="0"/>
              <a:t>simlarini</a:t>
            </a:r>
            <a:r>
              <a:rPr lang="ru-RU" dirty="0" smtClean="0"/>
              <a:t> </a:t>
            </a:r>
            <a:r>
              <a:rPr lang="ru-RU" dirty="0" err="1" smtClean="0"/>
              <a:t>nosoz</a:t>
            </a:r>
            <a:r>
              <a:rPr lang="ru-RU" dirty="0" smtClean="0"/>
              <a:t> </a:t>
            </a:r>
            <a:r>
              <a:rPr lang="ru-RU" dirty="0" err="1" smtClean="0"/>
              <a:t>yoki</a:t>
            </a:r>
            <a:r>
              <a:rPr lang="ru-RU" dirty="0" smtClean="0"/>
              <a:t> </a:t>
            </a:r>
            <a:r>
              <a:rPr lang="ru-RU" dirty="0" err="1" smtClean="0"/>
              <a:t>uzilmaganligiga</a:t>
            </a:r>
            <a:r>
              <a:rPr lang="ru-RU" dirty="0" smtClean="0"/>
              <a:t> </a:t>
            </a:r>
            <a:r>
              <a:rPr lang="ru-RU" dirty="0" err="1" smtClean="0"/>
              <a:t>e'tibor</a:t>
            </a:r>
            <a:r>
              <a:rPr lang="ru-RU" dirty="0" smtClean="0"/>
              <a:t> </a:t>
            </a:r>
            <a:r>
              <a:rPr lang="ru-RU" dirty="0" err="1" smtClean="0"/>
              <a:t>berish</a:t>
            </a:r>
            <a:r>
              <a:rPr lang="ru-RU" dirty="0" smtClean="0"/>
              <a:t> </a:t>
            </a:r>
            <a:r>
              <a:rPr lang="ru-RU" dirty="0" err="1" smtClean="0"/>
              <a:t>kerak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9413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85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1)Sartarosh fartuklarida kesuvchi ,tiģlik qaychi va taroqlar uchun maxsus kistalar bõlishi shart.</vt:lpstr>
      <vt:lpstr>Презентация PowerPoint</vt:lpstr>
      <vt:lpstr>3)Xul va nam qullar bilan razetkaga teginish mumkin emas</vt:lpstr>
      <vt:lpstr>Презентация PowerPoint</vt:lpstr>
      <vt:lpstr>v</vt:lpstr>
      <vt:lpstr>6)Qaychilarni biror kishiga uzatganda ,yopiq holda va ushlagich tomoni bilan uzatiladi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5</cp:revision>
  <dcterms:created xsi:type="dcterms:W3CDTF">2021-10-14T07:37:13Z</dcterms:created>
  <dcterms:modified xsi:type="dcterms:W3CDTF">2021-10-14T08:12:40Z</dcterms:modified>
</cp:coreProperties>
</file>