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7CC7-493F-4C14-8CB2-2D6BB0E82D85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F9953-F063-41E9-8FBA-D8CAF2F0C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967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7CC7-493F-4C14-8CB2-2D6BB0E82D85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F9953-F063-41E9-8FBA-D8CAF2F0C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454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7CC7-493F-4C14-8CB2-2D6BB0E82D85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F9953-F063-41E9-8FBA-D8CAF2F0C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428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7CC7-493F-4C14-8CB2-2D6BB0E82D85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F9953-F063-41E9-8FBA-D8CAF2F0C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278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7CC7-493F-4C14-8CB2-2D6BB0E82D85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F9953-F063-41E9-8FBA-D8CAF2F0C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970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7CC7-493F-4C14-8CB2-2D6BB0E82D85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F9953-F063-41E9-8FBA-D8CAF2F0C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605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7CC7-493F-4C14-8CB2-2D6BB0E82D85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F9953-F063-41E9-8FBA-D8CAF2F0C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865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7CC7-493F-4C14-8CB2-2D6BB0E82D85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F9953-F063-41E9-8FBA-D8CAF2F0C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213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7CC7-493F-4C14-8CB2-2D6BB0E82D85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F9953-F063-41E9-8FBA-D8CAF2F0C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023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7CC7-493F-4C14-8CB2-2D6BB0E82D85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F9953-F063-41E9-8FBA-D8CAF2F0C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693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7CC7-493F-4C14-8CB2-2D6BB0E82D85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F9953-F063-41E9-8FBA-D8CAF2F0C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32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07CC7-493F-4C14-8CB2-2D6BB0E82D85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F9953-F063-41E9-8FBA-D8CAF2F0C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754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3160" y="1533843"/>
            <a:ext cx="9144000" cy="2387600"/>
          </a:xfrm>
        </p:spPr>
        <p:txBody>
          <a:bodyPr/>
          <a:lstStyle/>
          <a:p>
            <a:r>
              <a:rPr lang="en-US" b="1" dirty="0" err="1" smtClean="0"/>
              <a:t>Mavzu</a:t>
            </a:r>
            <a:r>
              <a:rPr lang="en-US" b="1" dirty="0"/>
              <a:t>: </a:t>
            </a:r>
            <a:r>
              <a:rPr lang="en-US" b="1" dirty="0" smtClean="0"/>
              <a:t>Word </a:t>
            </a:r>
            <a:r>
              <a:rPr lang="en-US" b="1" dirty="0" err="1" smtClean="0"/>
              <a:t>dasturiga</a:t>
            </a:r>
            <a:r>
              <a:rPr lang="en-US" b="1" dirty="0" smtClean="0"/>
              <a:t> </a:t>
            </a:r>
            <a:r>
              <a:rPr lang="en-US" b="1" dirty="0" err="1"/>
              <a:t>kirish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4919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6141" y="1467135"/>
            <a:ext cx="3932237" cy="16002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US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usul</a:t>
            </a:r>
            <a:r>
              <a:rPr lang="en-US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uz-Cyrl-UZ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пуск</a:t>
            </a:r>
            <a:r>
              <a:rPr lang="en-US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word </a:t>
            </a:r>
            <a:r>
              <a:rPr lang="en-US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dasturini</a:t>
            </a:r>
            <a:r>
              <a:rPr lang="en-US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topish</a:t>
            </a:r>
            <a:r>
              <a:rPr lang="en-US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usuli</a:t>
            </a:r>
            <a:r>
              <a:rPr lang="en-US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yordamida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7" name="Объект 6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69456" y="987425"/>
            <a:ext cx="4599663" cy="487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850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8844" y="1824037"/>
            <a:ext cx="3964225" cy="22157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usul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Win+R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buyruqlar</a:t>
            </a:r>
            <a:r>
              <a:rPr lang="en-US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panelini</a:t>
            </a:r>
            <a:r>
              <a:rPr lang="en-US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ochamiz</a:t>
            </a:r>
            <a:r>
              <a:rPr lang="en-US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winword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buyrug’ini</a:t>
            </a:r>
            <a:r>
              <a:rPr lang="en-US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kiritamiz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13696" y="1978926"/>
            <a:ext cx="4918069" cy="2497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276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948" y="2392680"/>
            <a:ext cx="3932237" cy="16002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 </a:t>
            </a:r>
            <a:r>
              <a:rPr lang="en-US" b="1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usul</a:t>
            </a:r>
            <a:r>
              <a:rPr lang="en-US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</a:t>
            </a:r>
            <a:r>
              <a:rPr lang="en-US" b="1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sichqonchani</a:t>
            </a:r>
            <a:r>
              <a:rPr lang="en-US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b="1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o’ng</a:t>
            </a:r>
            <a:r>
              <a:rPr lang="en-US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b="1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tugmasini</a:t>
            </a:r>
            <a:r>
              <a:rPr lang="en-US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b="1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bosamiz</a:t>
            </a:r>
            <a:r>
              <a:rPr lang="en-US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b="1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va</a:t>
            </a:r>
            <a:r>
              <a:rPr lang="en-US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ru-RU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создать </a:t>
            </a:r>
            <a:r>
              <a:rPr lang="en-US" b="1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bo’limidan</a:t>
            </a:r>
            <a:r>
              <a:rPr lang="en-US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word </a:t>
            </a:r>
            <a:r>
              <a:rPr lang="en-US" b="1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dasturini</a:t>
            </a:r>
            <a:r>
              <a:rPr lang="en-US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b="1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topamiz</a:t>
            </a:r>
            <a:r>
              <a:rPr lang="ru-RU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ru-RU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ru-RU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7" name="Объект 6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48401" y="1358646"/>
            <a:ext cx="3810000" cy="3668268"/>
          </a:xfrm>
          <a:prstGeom prst="rect">
            <a:avLst/>
          </a:prstGeom>
        </p:spPr>
      </p:pic>
      <p:cxnSp>
        <p:nvCxnSpPr>
          <p:cNvPr id="12" name="Прямая со стрелкой 11"/>
          <p:cNvCxnSpPr/>
          <p:nvPr/>
        </p:nvCxnSpPr>
        <p:spPr>
          <a:xfrm flipV="1">
            <a:off x="4084320" y="4160520"/>
            <a:ext cx="2438400" cy="152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7067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5834" y="1489538"/>
            <a:ext cx="3819086" cy="4103542"/>
          </a:xfrm>
          <a:prstGeom prst="rect">
            <a:avLst/>
          </a:prstGeom>
        </p:spPr>
      </p:pic>
      <p:cxnSp>
        <p:nvCxnSpPr>
          <p:cNvPr id="9" name="Прямая со стрелкой 8"/>
          <p:cNvCxnSpPr/>
          <p:nvPr/>
        </p:nvCxnSpPr>
        <p:spPr>
          <a:xfrm flipH="1">
            <a:off x="3931920" y="3200400"/>
            <a:ext cx="2926080" cy="30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36097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39</Words>
  <Application>Microsoft Office PowerPoint</Application>
  <PresentationFormat>Широкоэкранный</PresentationFormat>
  <Paragraphs>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Mavzu: Word dasturiga kirish </vt:lpstr>
      <vt:lpstr>1 usul: пускda word dasturini topish usuli yordamida </vt:lpstr>
      <vt:lpstr>2 usul: Win+R buyruqlar panelini ochamiz va winword buyrug’ini kiritamiz </vt:lpstr>
      <vt:lpstr>3 usul: sichqonchani o’ng tugmasini bosamiz va создать bo’limidan word dasturini topamiz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Mavzu: Word dasturiga kirish </dc:title>
  <dc:creator>Норбобоев</dc:creator>
  <cp:lastModifiedBy>Норбобоев</cp:lastModifiedBy>
  <cp:revision>1</cp:revision>
  <dcterms:created xsi:type="dcterms:W3CDTF">2023-07-14T09:38:35Z</dcterms:created>
  <dcterms:modified xsi:type="dcterms:W3CDTF">2023-07-14T09:52:10Z</dcterms:modified>
</cp:coreProperties>
</file>