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6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45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42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7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97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60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6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1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02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3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7CC7-493F-4C14-8CB2-2D6BB0E82D8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9953-F063-41E9-8FBA-D8CAF2F0CA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75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3160" y="1533843"/>
            <a:ext cx="9144000" cy="2387600"/>
          </a:xfrm>
        </p:spPr>
        <p:txBody>
          <a:bodyPr/>
          <a:lstStyle/>
          <a:p>
            <a:r>
              <a:rPr lang="en-US" b="1" dirty="0" err="1" smtClean="0"/>
              <a:t>Mavzu</a:t>
            </a:r>
            <a:r>
              <a:rPr lang="en-US" b="1" dirty="0"/>
              <a:t>: </a:t>
            </a:r>
            <a:r>
              <a:rPr lang="en-US" b="1" dirty="0" smtClean="0"/>
              <a:t>Word </a:t>
            </a:r>
            <a:r>
              <a:rPr lang="en-US" b="1" dirty="0" err="1" smtClean="0"/>
              <a:t>dasturiga</a:t>
            </a:r>
            <a:r>
              <a:rPr lang="en-US" b="1" dirty="0" smtClean="0"/>
              <a:t> </a:t>
            </a:r>
            <a:r>
              <a:rPr lang="en-US" b="1" dirty="0" err="1"/>
              <a:t>kirish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91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6141" y="1467135"/>
            <a:ext cx="3932237" cy="1600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z-Cyrl-U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пуск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word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dasturini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topish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usuli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yordamida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Объект 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9456" y="987425"/>
            <a:ext cx="4599663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5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8844" y="1824037"/>
            <a:ext cx="3964225" cy="22157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Win+R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buyruqlar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panelini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ochamiz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winword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buyrug’ini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kiritamiz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3696" y="1978926"/>
            <a:ext cx="4918069" cy="249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27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48" y="2392680"/>
            <a:ext cx="3932237" cy="1600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usul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sichqonchani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o’ng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tugmasini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bosamiz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создать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bo’limidan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word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dasturini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topamiz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ru-RU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Объект 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8401" y="1358646"/>
            <a:ext cx="3810000" cy="3668268"/>
          </a:xfrm>
          <a:prstGeom prst="rect">
            <a:avLst/>
          </a:prstGeom>
        </p:spPr>
      </p:pic>
      <p:cxnSp>
        <p:nvCxnSpPr>
          <p:cNvPr id="12" name="Прямая со стрелкой 11"/>
          <p:cNvCxnSpPr/>
          <p:nvPr/>
        </p:nvCxnSpPr>
        <p:spPr>
          <a:xfrm flipV="1">
            <a:off x="4084320" y="4160520"/>
            <a:ext cx="2438400" cy="15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067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5834" y="1489538"/>
            <a:ext cx="3819086" cy="4103542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H="1">
            <a:off x="3931920" y="3200400"/>
            <a:ext cx="2926080" cy="30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6097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</Words>
  <Application>Microsoft Office PowerPoint</Application>
  <PresentationFormat>Широкоэкранный</PresentationFormat>
  <Paragraphs>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Mavzu: Word dasturiga kirish </vt:lpstr>
      <vt:lpstr>1 usul: пускda word dasturini topish usuli yordamida </vt:lpstr>
      <vt:lpstr>2 usul: Win+R buyruqlar panelini ochamiz va winword buyrug’ini kiritamiz </vt:lpstr>
      <vt:lpstr>3 usul: sichqonchani o’ng tugmasini bosamiz va создать bo’limidan word dasturini topamiz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Word dasturiga kirish </dc:title>
  <dc:creator>Норбобоев</dc:creator>
  <cp:lastModifiedBy>Норбобоев</cp:lastModifiedBy>
  <cp:revision>1</cp:revision>
  <dcterms:created xsi:type="dcterms:W3CDTF">2023-07-14T09:38:35Z</dcterms:created>
  <dcterms:modified xsi:type="dcterms:W3CDTF">2023-07-14T09:52:10Z</dcterms:modified>
</cp:coreProperties>
</file>