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95A9-AF2A-4602-97FA-CD908AE01559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2945-A10F-46A8-B85D-8F2773E72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312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95A9-AF2A-4602-97FA-CD908AE01559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2945-A10F-46A8-B85D-8F2773E72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148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95A9-AF2A-4602-97FA-CD908AE01559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2945-A10F-46A8-B85D-8F2773E72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553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95A9-AF2A-4602-97FA-CD908AE01559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2945-A10F-46A8-B85D-8F2773E72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625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95A9-AF2A-4602-97FA-CD908AE01559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2945-A10F-46A8-B85D-8F2773E72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31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95A9-AF2A-4602-97FA-CD908AE01559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2945-A10F-46A8-B85D-8F2773E72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286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95A9-AF2A-4602-97FA-CD908AE01559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2945-A10F-46A8-B85D-8F2773E72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12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95A9-AF2A-4602-97FA-CD908AE01559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2945-A10F-46A8-B85D-8F2773E72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21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95A9-AF2A-4602-97FA-CD908AE01559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2945-A10F-46A8-B85D-8F2773E72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87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95A9-AF2A-4602-97FA-CD908AE01559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2945-A10F-46A8-B85D-8F2773E72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47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195A9-AF2A-4602-97FA-CD908AE01559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2945-A10F-46A8-B85D-8F2773E72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21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195A9-AF2A-4602-97FA-CD908AE01559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D2945-A10F-46A8-B85D-8F2773E72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59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0959" y="1860331"/>
            <a:ext cx="10684805" cy="1600200"/>
          </a:xfrm>
        </p:spPr>
        <p:txBody>
          <a:bodyPr>
            <a:normAutofit/>
          </a:bodyPr>
          <a:lstStyle/>
          <a:p>
            <a:r>
              <a:rPr lang="en-US" sz="4400" dirty="0" err="1" smtClean="0"/>
              <a:t>Mavzu</a:t>
            </a:r>
            <a:r>
              <a:rPr lang="en-US" sz="4400" dirty="0" smtClean="0"/>
              <a:t>: </a:t>
            </a:r>
            <a:r>
              <a:rPr lang="en-US" sz="4400" b="1" dirty="0"/>
              <a:t>Word </a:t>
            </a:r>
            <a:r>
              <a:rPr lang="en-US" sz="4400" b="1" dirty="0" err="1"/>
              <a:t>dasturida</a:t>
            </a:r>
            <a:r>
              <a:rPr lang="en-US" sz="4400" b="1" dirty="0"/>
              <a:t> </a:t>
            </a:r>
            <a:r>
              <a:rPr lang="en-US" sz="4400" b="1" dirty="0" err="1"/>
              <a:t>dars</a:t>
            </a:r>
            <a:r>
              <a:rPr lang="en-US" sz="4400" b="1" dirty="0"/>
              <a:t> </a:t>
            </a:r>
            <a:r>
              <a:rPr lang="en-US" sz="4400" b="1" dirty="0" err="1"/>
              <a:t>jadvalini</a:t>
            </a:r>
            <a:r>
              <a:rPr lang="en-US" sz="4400" b="1" dirty="0"/>
              <a:t> </a:t>
            </a:r>
            <a:r>
              <a:rPr lang="en-US" sz="4400" b="1" dirty="0" err="1"/>
              <a:t>yaratish</a:t>
            </a:r>
            <a:r>
              <a:rPr lang="en-US" sz="4400" b="1" dirty="0"/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252056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009" y="2553484"/>
            <a:ext cx="3932237" cy="2490952"/>
          </a:xfrm>
        </p:spPr>
        <p:txBody>
          <a:bodyPr>
            <a:normAutofit fontScale="90000"/>
          </a:bodyPr>
          <a:lstStyle/>
          <a:p>
            <a:r>
              <a:rPr lang="ru-RU" dirty="0"/>
              <a:t>Разметка страницы </a:t>
            </a:r>
            <a:r>
              <a:rPr lang="en-US" dirty="0" err="1"/>
              <a:t>bo’limiga</a:t>
            </a:r>
            <a:r>
              <a:rPr lang="en-US" dirty="0"/>
              <a:t> </a:t>
            </a:r>
            <a:r>
              <a:rPr lang="en-US" dirty="0" err="1"/>
              <a:t>o’tib</a:t>
            </a:r>
            <a:r>
              <a:rPr lang="en-US" dirty="0"/>
              <a:t> </a:t>
            </a:r>
            <a:r>
              <a:rPr lang="ru-RU" dirty="0"/>
              <a:t>ориентация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ru-RU" dirty="0"/>
              <a:t>альбомная </a:t>
            </a:r>
            <a:r>
              <a:rPr lang="en-US" dirty="0" err="1"/>
              <a:t>bo’limini</a:t>
            </a:r>
            <a:r>
              <a:rPr lang="en-US" dirty="0"/>
              <a:t> </a:t>
            </a:r>
            <a:r>
              <a:rPr lang="en-US" dirty="0" err="1"/>
              <a:t>tanlaymiz</a:t>
            </a:r>
            <a:r>
              <a:rPr lang="en-US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2603" y="2057400"/>
            <a:ext cx="6128058" cy="34831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00173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4000" dirty="0"/>
              <a:t>ВСТАВКА </a:t>
            </a:r>
            <a:r>
              <a:rPr lang="en-US" sz="4000" dirty="0" err="1"/>
              <a:t>bo’limidan</a:t>
            </a:r>
            <a:r>
              <a:rPr lang="en-US" sz="4000" dirty="0"/>
              <a:t> </a:t>
            </a:r>
            <a:r>
              <a:rPr lang="ru-RU" sz="4000" dirty="0"/>
              <a:t>таблица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jadval</a:t>
            </a:r>
            <a:r>
              <a:rPr lang="en-US" sz="4000" dirty="0"/>
              <a:t> </a:t>
            </a:r>
            <a:r>
              <a:rPr lang="en-US" sz="4000" dirty="0" err="1"/>
              <a:t>tuzib</a:t>
            </a:r>
            <a:r>
              <a:rPr lang="en-US" sz="4000" dirty="0"/>
              <a:t> </a:t>
            </a:r>
            <a:r>
              <a:rPr lang="en-US" sz="4000" dirty="0" err="1"/>
              <a:t>olamiz</a:t>
            </a:r>
            <a:r>
              <a:rPr lang="en-US" sz="4000" dirty="0"/>
              <a:t>.</a:t>
            </a:r>
            <a:endParaRPr lang="ru-RU" sz="4000" dirty="0"/>
          </a:p>
          <a:p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1967574"/>
            <a:ext cx="6435998" cy="33296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60378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3600" dirty="0" err="1"/>
              <a:t>Ikkita</a:t>
            </a:r>
            <a:r>
              <a:rPr lang="en-US" sz="3600" dirty="0"/>
              <a:t> </a:t>
            </a:r>
            <a:r>
              <a:rPr lang="en-US" sz="3600" dirty="0" err="1"/>
              <a:t>katakni</a:t>
            </a:r>
            <a:r>
              <a:rPr lang="en-US" sz="3600" dirty="0"/>
              <a:t> </a:t>
            </a:r>
            <a:r>
              <a:rPr lang="en-US" sz="3600" dirty="0" err="1"/>
              <a:t>belgilab</a:t>
            </a:r>
            <a:r>
              <a:rPr lang="en-US" sz="3600" dirty="0"/>
              <a:t> </a:t>
            </a:r>
            <a:r>
              <a:rPr lang="en-US" sz="3600" dirty="0" err="1"/>
              <a:t>sichqonchani</a:t>
            </a:r>
            <a:r>
              <a:rPr lang="en-US" sz="3600" dirty="0"/>
              <a:t> </a:t>
            </a:r>
            <a:r>
              <a:rPr lang="en-US" sz="3600" dirty="0" err="1"/>
              <a:t>o’ng</a:t>
            </a:r>
            <a:r>
              <a:rPr lang="en-US" sz="3600" dirty="0"/>
              <a:t> </a:t>
            </a:r>
            <a:r>
              <a:rPr lang="en-US" sz="3600" dirty="0" err="1"/>
              <a:t>tugmasini</a:t>
            </a:r>
            <a:r>
              <a:rPr lang="en-US" sz="3600" dirty="0"/>
              <a:t> </a:t>
            </a:r>
            <a:r>
              <a:rPr lang="en-US" sz="3600" dirty="0" err="1"/>
              <a:t>yozib</a:t>
            </a:r>
            <a:r>
              <a:rPr lang="en-US" sz="3600" dirty="0"/>
              <a:t> </a:t>
            </a:r>
            <a:r>
              <a:rPr lang="ru-RU" sz="3600" dirty="0"/>
              <a:t>объединить ячейки </a:t>
            </a:r>
            <a:r>
              <a:rPr lang="en-US" sz="3600" dirty="0" err="1"/>
              <a:t>ni</a:t>
            </a:r>
            <a:r>
              <a:rPr lang="en-US" sz="3600" dirty="0"/>
              <a:t> </a:t>
            </a:r>
            <a:r>
              <a:rPr lang="en-US" sz="3600" dirty="0" err="1"/>
              <a:t>bosamiz</a:t>
            </a:r>
            <a:r>
              <a:rPr lang="en-US" sz="3600" dirty="0"/>
              <a:t>.</a:t>
            </a:r>
            <a:endParaRPr lang="ru-RU" sz="3600" dirty="0"/>
          </a:p>
          <a:p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83187" y="2148488"/>
            <a:ext cx="6546357" cy="28964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3936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800" dirty="0" err="1"/>
              <a:t>Yuqoridagi</a:t>
            </a:r>
            <a:r>
              <a:rPr lang="en-US" sz="2800" dirty="0"/>
              <a:t> </a:t>
            </a:r>
            <a:r>
              <a:rPr lang="en-US" sz="2800" dirty="0" err="1"/>
              <a:t>buyruq</a:t>
            </a:r>
            <a:r>
              <a:rPr lang="en-US" sz="2800" dirty="0"/>
              <a:t> </a:t>
            </a:r>
            <a:r>
              <a:rPr lang="en-US" sz="2800" dirty="0" err="1"/>
              <a:t>orqali</a:t>
            </a:r>
            <a:r>
              <a:rPr lang="en-US" sz="2800" dirty="0"/>
              <a:t> </a:t>
            </a:r>
            <a:r>
              <a:rPr lang="en-US" sz="2800" dirty="0" err="1"/>
              <a:t>jadvalni</a:t>
            </a:r>
            <a:r>
              <a:rPr lang="en-US" sz="2800" dirty="0"/>
              <a:t> </a:t>
            </a:r>
            <a:r>
              <a:rPr lang="en-US" sz="2800" dirty="0" err="1"/>
              <a:t>shu</a:t>
            </a:r>
            <a:r>
              <a:rPr lang="en-US" sz="2800" dirty="0"/>
              <a:t> </a:t>
            </a:r>
            <a:r>
              <a:rPr lang="en-US" sz="2800" dirty="0" err="1"/>
              <a:t>ko’rinishga</a:t>
            </a:r>
            <a:r>
              <a:rPr lang="en-US" sz="2800" dirty="0"/>
              <a:t> </a:t>
            </a:r>
            <a:r>
              <a:rPr lang="en-US" sz="2800" dirty="0" err="1"/>
              <a:t>olib</a:t>
            </a:r>
            <a:r>
              <a:rPr lang="en-US" sz="2800" dirty="0"/>
              <a:t> </a:t>
            </a:r>
            <a:r>
              <a:rPr lang="en-US" sz="2800" dirty="0" err="1"/>
              <a:t>kelamiz</a:t>
            </a:r>
            <a:r>
              <a:rPr lang="en-US" sz="2800" dirty="0"/>
              <a:t>.</a:t>
            </a:r>
            <a:endParaRPr lang="ru-RU" sz="2800" dirty="0"/>
          </a:p>
          <a:p>
            <a:r>
              <a:rPr lang="en-US" sz="2800" b="1" dirty="0" err="1"/>
              <a:t>Malumot</a:t>
            </a:r>
            <a:r>
              <a:rPr lang="en-US" sz="2800" b="1" dirty="0"/>
              <a:t> </a:t>
            </a:r>
            <a:r>
              <a:rPr lang="en-US" sz="2800" b="1" dirty="0" err="1"/>
              <a:t>uchun</a:t>
            </a:r>
            <a:r>
              <a:rPr lang="en-US" sz="2800" b="1" dirty="0"/>
              <a:t>: </a:t>
            </a:r>
            <a:r>
              <a:rPr lang="en-US" sz="2800" b="1" dirty="0" err="1"/>
              <a:t>kursorni</a:t>
            </a:r>
            <a:r>
              <a:rPr lang="en-US" sz="2800" b="1" dirty="0"/>
              <a:t> </a:t>
            </a:r>
            <a:r>
              <a:rPr lang="en-US" sz="2800" b="1" dirty="0" err="1"/>
              <a:t>biror</a:t>
            </a:r>
            <a:r>
              <a:rPr lang="en-US" sz="2800" b="1" dirty="0"/>
              <a:t> </a:t>
            </a:r>
            <a:r>
              <a:rPr lang="en-US" sz="2800" b="1" dirty="0" err="1"/>
              <a:t>chiziq</a:t>
            </a:r>
            <a:r>
              <a:rPr lang="en-US" sz="2800" b="1" dirty="0"/>
              <a:t> </a:t>
            </a:r>
            <a:r>
              <a:rPr lang="en-US" sz="2800" b="1" dirty="0" err="1"/>
              <a:t>ustiga</a:t>
            </a:r>
            <a:r>
              <a:rPr lang="en-US" sz="2800" b="1" dirty="0"/>
              <a:t> </a:t>
            </a:r>
            <a:r>
              <a:rPr lang="en-US" sz="2800" b="1" dirty="0" err="1"/>
              <a:t>olib</a:t>
            </a:r>
            <a:r>
              <a:rPr lang="en-US" sz="2800" b="1" dirty="0"/>
              <a:t> </a:t>
            </a:r>
            <a:r>
              <a:rPr lang="en-US" sz="2800" b="1" dirty="0" err="1"/>
              <a:t>kelib</a:t>
            </a:r>
            <a:r>
              <a:rPr lang="en-US" sz="2800" b="1" dirty="0"/>
              <a:t> </a:t>
            </a:r>
            <a:r>
              <a:rPr lang="en-US" sz="2800" b="1" dirty="0" err="1"/>
              <a:t>sichqonchani</a:t>
            </a:r>
            <a:r>
              <a:rPr lang="en-US" sz="2800" b="1" dirty="0"/>
              <a:t> chap </a:t>
            </a:r>
            <a:r>
              <a:rPr lang="en-US" sz="2800" b="1" dirty="0" err="1"/>
              <a:t>tugmasini</a:t>
            </a:r>
            <a:r>
              <a:rPr lang="en-US" sz="2800" b="1" dirty="0"/>
              <a:t> </a:t>
            </a:r>
            <a:r>
              <a:rPr lang="en-US" sz="2800" b="1" dirty="0" err="1"/>
              <a:t>bosib</a:t>
            </a:r>
            <a:r>
              <a:rPr lang="en-US" sz="2800" b="1" dirty="0"/>
              <a:t> </a:t>
            </a:r>
            <a:r>
              <a:rPr lang="en-US" sz="2800" b="1" dirty="0" err="1"/>
              <a:t>turgan</a:t>
            </a:r>
            <a:r>
              <a:rPr lang="en-US" sz="2800" b="1" dirty="0"/>
              <a:t> </a:t>
            </a:r>
            <a:r>
              <a:rPr lang="en-US" sz="2800" b="1" dirty="0" err="1"/>
              <a:t>holda</a:t>
            </a:r>
            <a:r>
              <a:rPr lang="en-US" sz="2800" b="1" dirty="0"/>
              <a:t> </a:t>
            </a:r>
            <a:r>
              <a:rPr lang="en-US" sz="2800" b="1" dirty="0" err="1"/>
              <a:t>sursa</a:t>
            </a:r>
            <a:r>
              <a:rPr lang="en-US" sz="2800" b="1" dirty="0"/>
              <a:t> </a:t>
            </a:r>
            <a:r>
              <a:rPr lang="en-US" sz="2800" b="1" dirty="0" err="1"/>
              <a:t>bo’ladi</a:t>
            </a:r>
            <a:r>
              <a:rPr lang="en-US" sz="2800" b="1" dirty="0"/>
              <a:t>.!</a:t>
            </a:r>
            <a:endParaRPr lang="ru-RU" sz="2800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83187" y="2187556"/>
            <a:ext cx="6420233" cy="276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680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3200" dirty="0"/>
              <a:t>Shu </a:t>
            </a:r>
            <a:r>
              <a:rPr lang="en-US" sz="3200" dirty="0" err="1"/>
              <a:t>tarzda</a:t>
            </a:r>
            <a:r>
              <a:rPr lang="en-US" sz="3200" dirty="0"/>
              <a:t> 6 ta </a:t>
            </a:r>
            <a:r>
              <a:rPr lang="en-US" sz="3200" dirty="0" err="1"/>
              <a:t>katakni</a:t>
            </a:r>
            <a:r>
              <a:rPr lang="en-US" sz="3200" dirty="0"/>
              <a:t> </a:t>
            </a:r>
            <a:r>
              <a:rPr lang="en-US" sz="3200" dirty="0" err="1"/>
              <a:t>belgilab</a:t>
            </a:r>
            <a:r>
              <a:rPr lang="en-US" sz="3200" dirty="0"/>
              <a:t>, </a:t>
            </a:r>
            <a:r>
              <a:rPr lang="en-US" sz="3200" dirty="0" err="1"/>
              <a:t>sichqonchani</a:t>
            </a:r>
            <a:r>
              <a:rPr lang="en-US" sz="3200" dirty="0"/>
              <a:t> </a:t>
            </a:r>
            <a:r>
              <a:rPr lang="en-US" sz="3200" dirty="0" err="1"/>
              <a:t>o’ng</a:t>
            </a:r>
            <a:r>
              <a:rPr lang="en-US" sz="3200" dirty="0"/>
              <a:t> </a:t>
            </a:r>
            <a:r>
              <a:rPr lang="en-US" sz="3200" dirty="0" err="1"/>
              <a:t>tugmasini</a:t>
            </a:r>
            <a:r>
              <a:rPr lang="en-US" sz="3200" dirty="0"/>
              <a:t> </a:t>
            </a:r>
            <a:r>
              <a:rPr lang="en-US" sz="3200" dirty="0" err="1"/>
              <a:t>bosamiz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ru-RU" sz="3200" dirty="0"/>
              <a:t>направления текста </a:t>
            </a:r>
            <a:r>
              <a:rPr lang="en-US" sz="3200" dirty="0" err="1"/>
              <a:t>bo’limiga</a:t>
            </a:r>
            <a:r>
              <a:rPr lang="en-US" sz="3200" dirty="0"/>
              <a:t> </a:t>
            </a:r>
            <a:r>
              <a:rPr lang="en-US" sz="3200" dirty="0" err="1"/>
              <a:t>kiriladi</a:t>
            </a:r>
            <a:r>
              <a:rPr lang="en-US" sz="3200" dirty="0"/>
              <a:t>.</a:t>
            </a:r>
            <a:endParaRPr lang="ru-RU" sz="3200" dirty="0"/>
          </a:p>
          <a:p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58022" y="1106573"/>
            <a:ext cx="5671977" cy="476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289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2998" y="2500915"/>
            <a:ext cx="10709002" cy="4873625"/>
          </a:xfrm>
        </p:spPr>
        <p:txBody>
          <a:bodyPr>
            <a:normAutofit/>
          </a:bodyPr>
          <a:lstStyle/>
          <a:p>
            <a:r>
              <a:rPr lang="en-US" sz="6000" b="1" dirty="0" err="1" smtClean="0"/>
              <a:t>E’tiboringiz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uchun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rahmat</a:t>
            </a:r>
            <a:r>
              <a:rPr lang="en-US" sz="6000" b="1" dirty="0" smtClean="0"/>
              <a:t>.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39619261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86</Words>
  <Application>Microsoft Office PowerPoint</Application>
  <PresentationFormat>Широкоэкранный</PresentationFormat>
  <Paragraphs>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Mavzu: Word dasturida dars jadvalini yaratish.</vt:lpstr>
      <vt:lpstr>Разметка страницы bo’limiga o’tib ориентация dan альбомная bo’limini tanlaymiz.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Word dasturida dars jadvalini yaratish.</dc:title>
  <dc:creator>Норбобоев</dc:creator>
  <cp:lastModifiedBy>Норбобоев</cp:lastModifiedBy>
  <cp:revision>2</cp:revision>
  <dcterms:created xsi:type="dcterms:W3CDTF">2023-07-21T07:59:28Z</dcterms:created>
  <dcterms:modified xsi:type="dcterms:W3CDTF">2023-07-21T08:08:33Z</dcterms:modified>
</cp:coreProperties>
</file>