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04.07.2023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276872"/>
            <a:ext cx="7704856" cy="3657599"/>
          </a:xfrm>
        </p:spPr>
        <p:txBody>
          <a:bodyPr/>
          <a:lstStyle/>
          <a:p>
            <a:pPr marL="18288" indent="0">
              <a:buNone/>
            </a:pPr>
            <a:r>
              <a:rPr lang="en-US" dirty="0" err="1" smtClean="0"/>
              <a:t>Reja</a:t>
            </a:r>
            <a:r>
              <a:rPr lang="en-US" dirty="0" smtClean="0"/>
              <a:t> :</a:t>
            </a:r>
          </a:p>
          <a:p>
            <a:pPr marL="18288" indent="0">
              <a:buNone/>
            </a:pPr>
            <a:r>
              <a:rPr lang="en-US" dirty="0" smtClean="0"/>
              <a:t>1.</a:t>
            </a:r>
            <a:r>
              <a:rPr lang="ru-RU" dirty="0"/>
              <a:t> </a:t>
            </a:r>
            <a:r>
              <a:rPr lang="ru-RU" dirty="0" err="1"/>
              <a:t>Uzatmalar</a:t>
            </a:r>
            <a:r>
              <a:rPr lang="ru-RU" dirty="0"/>
              <a:t>  </a:t>
            </a:r>
            <a:r>
              <a:rPr lang="ru-RU" dirty="0" err="1"/>
              <a:t>qutisini</a:t>
            </a:r>
            <a:r>
              <a:rPr lang="ru-RU" dirty="0"/>
              <a:t> </a:t>
            </a:r>
            <a:r>
              <a:rPr lang="ru-RU" dirty="0" err="1"/>
              <a:t>ko‘rsatilgan</a:t>
            </a:r>
            <a:r>
              <a:rPr lang="ru-RU" dirty="0"/>
              <a:t> </a:t>
            </a:r>
            <a:r>
              <a:rPr lang="ru-RU" dirty="0" err="1"/>
              <a:t>ketma-ketlikda</a:t>
            </a:r>
            <a:r>
              <a:rPr lang="ru-RU" dirty="0"/>
              <a:t> </a:t>
            </a:r>
            <a:r>
              <a:rPr lang="ru-RU" dirty="0" err="1"/>
              <a:t>qismlarga</a:t>
            </a:r>
            <a:r>
              <a:rPr lang="ru-RU" dirty="0"/>
              <a:t> </a:t>
            </a:r>
            <a:r>
              <a:rPr lang="ru-RU" dirty="0" err="1" smtClean="0"/>
              <a:t>ajratib</a:t>
            </a:r>
            <a:r>
              <a:rPr lang="en-US" dirty="0" smtClean="0"/>
              <a:t> </a:t>
            </a:r>
            <a:r>
              <a:rPr lang="en-US" dirty="0" err="1" smtClean="0"/>
              <a:t>olish</a:t>
            </a:r>
            <a:r>
              <a:rPr lang="en-US" dirty="0" smtClean="0"/>
              <a:t>.</a:t>
            </a:r>
          </a:p>
          <a:p>
            <a:pPr marL="18288" indent="0">
              <a:buNone/>
            </a:pPr>
            <a:r>
              <a:rPr lang="en-US" dirty="0" smtClean="0"/>
              <a:t>2.Uzatmalar </a:t>
            </a:r>
            <a:r>
              <a:rPr lang="en-US" dirty="0" err="1" smtClean="0"/>
              <a:t>qutisining</a:t>
            </a:r>
            <a:r>
              <a:rPr lang="en-US" dirty="0" smtClean="0"/>
              <a:t> </a:t>
            </a:r>
            <a:r>
              <a:rPr lang="en-US" dirty="0" err="1" smtClean="0"/>
              <a:t>ichki</a:t>
            </a:r>
            <a:r>
              <a:rPr lang="en-US" dirty="0" smtClean="0"/>
              <a:t> </a:t>
            </a:r>
            <a:r>
              <a:rPr lang="en-US" dirty="0" err="1" smtClean="0"/>
              <a:t>tuzilishi</a:t>
            </a:r>
            <a:r>
              <a:rPr lang="en-US" dirty="0" smtClean="0"/>
              <a:t>.</a:t>
            </a:r>
          </a:p>
          <a:p>
            <a:pPr marL="18288" lvl="0" indent="0">
              <a:buNone/>
            </a:pPr>
            <a:r>
              <a:rPr lang="en-US" dirty="0" smtClean="0"/>
              <a:t>3.</a:t>
            </a:r>
            <a:r>
              <a:rPr lang="ru-RU" dirty="0"/>
              <a:t> </a:t>
            </a:r>
            <a:r>
              <a:rPr lang="en-US" dirty="0" err="1"/>
              <a:t>B</a:t>
            </a:r>
            <a:r>
              <a:rPr lang="ru-RU" dirty="0" err="1" smtClean="0"/>
              <a:t>ir-biriga</a:t>
            </a:r>
            <a:r>
              <a:rPr lang="ru-RU" dirty="0" smtClean="0"/>
              <a:t> </a:t>
            </a:r>
            <a:r>
              <a:rPr lang="ru-RU" dirty="0" err="1"/>
              <a:t>nisbatan</a:t>
            </a:r>
            <a:r>
              <a:rPr lang="ru-RU" dirty="0"/>
              <a:t> </a:t>
            </a:r>
            <a:r>
              <a:rPr lang="ru-RU" dirty="0" err="1"/>
              <a:t>o‘rnatilishi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ishlashini</a:t>
            </a:r>
            <a:r>
              <a:rPr lang="ru-RU" dirty="0"/>
              <a:t> </a:t>
            </a:r>
            <a:r>
              <a:rPr lang="ru-RU" dirty="0" err="1"/>
              <a:t>o‘rganib</a:t>
            </a:r>
            <a:r>
              <a:rPr lang="ru-RU" dirty="0"/>
              <a:t> </a:t>
            </a:r>
            <a:r>
              <a:rPr lang="ru-RU" dirty="0" err="1"/>
              <a:t>yana</a:t>
            </a:r>
            <a:r>
              <a:rPr lang="ru-RU" dirty="0"/>
              <a:t> </a:t>
            </a:r>
            <a:r>
              <a:rPr lang="ru-RU" dirty="0" err="1"/>
              <a:t>o‘z</a:t>
            </a:r>
            <a:r>
              <a:rPr lang="ru-RU" dirty="0"/>
              <a:t> </a:t>
            </a:r>
            <a:r>
              <a:rPr lang="ru-RU" dirty="0" err="1"/>
              <a:t>o‘rniga</a:t>
            </a:r>
            <a:r>
              <a:rPr lang="ru-RU" dirty="0"/>
              <a:t> </a:t>
            </a:r>
            <a:r>
              <a:rPr lang="ru-RU" dirty="0" err="1"/>
              <a:t>yig‘ish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44408" cy="18002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MAVZU</a:t>
            </a:r>
            <a:r>
              <a:rPr lang="en-US" b="1" dirty="0"/>
              <a:t>: </a:t>
            </a:r>
            <a:r>
              <a:rPr lang="en-US" dirty="0"/>
              <a:t>«</a:t>
            </a:r>
            <a:r>
              <a:rPr lang="en-US" dirty="0" err="1"/>
              <a:t>Uzatmalar</a:t>
            </a:r>
            <a:r>
              <a:rPr lang="en-US" dirty="0"/>
              <a:t> </a:t>
            </a:r>
            <a:r>
              <a:rPr lang="en-US" dirty="0" err="1"/>
              <a:t>qutisini</a:t>
            </a:r>
            <a:r>
              <a:rPr lang="en-US" dirty="0"/>
              <a:t> </a:t>
            </a:r>
            <a:r>
              <a:rPr lang="en-US" dirty="0" err="1"/>
              <a:t>qismlarga</a:t>
            </a:r>
            <a:r>
              <a:rPr lang="en-US" dirty="0"/>
              <a:t> </a:t>
            </a:r>
            <a:r>
              <a:rPr lang="en-US" dirty="0" err="1"/>
              <a:t>ajratish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58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9644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Zamonaviy</a:t>
            </a:r>
            <a:r>
              <a:rPr lang="ru-RU" dirty="0"/>
              <a:t> </a:t>
            </a:r>
            <a:r>
              <a:rPr lang="ru-RU" dirty="0" err="1"/>
              <a:t>avtomobillarda</a:t>
            </a:r>
            <a:r>
              <a:rPr lang="ru-RU" dirty="0"/>
              <a:t> </a:t>
            </a:r>
            <a:r>
              <a:rPr lang="ru-RU" dirty="0" err="1"/>
              <a:t>pog‘onali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pog‘onasiz</a:t>
            </a:r>
            <a:r>
              <a:rPr lang="ru-RU" dirty="0"/>
              <a:t> </a:t>
            </a:r>
            <a:r>
              <a:rPr lang="ru-RU" dirty="0" err="1"/>
              <a:t>uzatmalar</a:t>
            </a:r>
            <a:r>
              <a:rPr lang="ru-RU" dirty="0"/>
              <a:t> </a:t>
            </a:r>
            <a:r>
              <a:rPr lang="ru-RU" dirty="0" err="1"/>
              <a:t>qutisi</a:t>
            </a:r>
            <a:r>
              <a:rPr lang="ru-RU" dirty="0"/>
              <a:t> </a:t>
            </a:r>
            <a:r>
              <a:rPr lang="ru-RU" dirty="0" err="1"/>
              <a:t>qo‘llanadi</a:t>
            </a:r>
            <a:r>
              <a:rPr lang="ru-RU" dirty="0"/>
              <a:t>. </a:t>
            </a:r>
            <a:r>
              <a:rPr lang="ru-RU" dirty="0" err="1"/>
              <a:t>Pog‘onali</a:t>
            </a:r>
            <a:r>
              <a:rPr lang="ru-RU" dirty="0"/>
              <a:t> </a:t>
            </a:r>
            <a:r>
              <a:rPr lang="ru-RU" dirty="0" err="1"/>
              <a:t>uzatmalar</a:t>
            </a:r>
            <a:r>
              <a:rPr lang="ru-RU" dirty="0"/>
              <a:t> </a:t>
            </a:r>
            <a:r>
              <a:rPr lang="ru-RU" dirty="0" err="1"/>
              <a:t>qutisi</a:t>
            </a:r>
            <a:r>
              <a:rPr lang="ru-RU" dirty="0"/>
              <a:t> </a:t>
            </a:r>
            <a:r>
              <a:rPr lang="ru-RU" dirty="0" err="1"/>
              <a:t>asosan</a:t>
            </a:r>
            <a:r>
              <a:rPr lang="ru-RU" dirty="0"/>
              <a:t> </a:t>
            </a:r>
            <a:r>
              <a:rPr lang="ru-RU" dirty="0" err="1"/>
              <a:t>tishli</a:t>
            </a:r>
            <a:r>
              <a:rPr lang="ru-RU" dirty="0"/>
              <a:t> (</a:t>
            </a:r>
            <a:r>
              <a:rPr lang="ru-RU" dirty="0" err="1"/>
              <a:t>shesternyali</a:t>
            </a:r>
            <a:r>
              <a:rPr lang="ru-RU" dirty="0"/>
              <a:t>) </a:t>
            </a:r>
            <a:r>
              <a:rPr lang="ru-RU" dirty="0" err="1"/>
              <a:t>mexanizmdan</a:t>
            </a:r>
            <a:r>
              <a:rPr lang="ru-RU" dirty="0"/>
              <a:t> </a:t>
            </a:r>
            <a:r>
              <a:rPr lang="ru-RU" dirty="0" err="1"/>
              <a:t>tashkil</a:t>
            </a:r>
            <a:r>
              <a:rPr lang="ru-RU" dirty="0"/>
              <a:t> </a:t>
            </a:r>
            <a:r>
              <a:rPr lang="ru-RU" dirty="0" err="1"/>
              <a:t>topgan</a:t>
            </a:r>
            <a:r>
              <a:rPr lang="ru-RU" dirty="0"/>
              <a:t>. </a:t>
            </a:r>
            <a:endParaRPr lang="ru-RU" b="1" dirty="0"/>
          </a:p>
          <a:p>
            <a:r>
              <a:rPr lang="ru-RU" dirty="0" err="1"/>
              <a:t>Avtomobilning</a:t>
            </a:r>
            <a:r>
              <a:rPr lang="ru-RU" dirty="0"/>
              <a:t> </a:t>
            </a:r>
            <a:r>
              <a:rPr lang="ru-RU" dirty="0" err="1"/>
              <a:t>har</a:t>
            </a:r>
            <a:r>
              <a:rPr lang="ru-RU" dirty="0"/>
              <a:t> </a:t>
            </a:r>
            <a:r>
              <a:rPr lang="ru-RU" dirty="0" err="1"/>
              <a:t>xil</a:t>
            </a:r>
            <a:r>
              <a:rPr lang="ru-RU" dirty="0"/>
              <a:t> </a:t>
            </a:r>
            <a:r>
              <a:rPr lang="ru-RU" dirty="0" err="1"/>
              <a:t>yo‘l</a:t>
            </a:r>
            <a:r>
              <a:rPr lang="ru-RU" dirty="0"/>
              <a:t> </a:t>
            </a:r>
            <a:r>
              <a:rPr lang="ru-RU" dirty="0" err="1"/>
              <a:t>sharoitiga</a:t>
            </a:r>
            <a:r>
              <a:rPr lang="ru-RU" dirty="0"/>
              <a:t> </a:t>
            </a:r>
            <a:r>
              <a:rPr lang="ru-RU" dirty="0" err="1"/>
              <a:t>moslashib</a:t>
            </a:r>
            <a:r>
              <a:rPr lang="ru-RU" dirty="0"/>
              <a:t> </a:t>
            </a:r>
            <a:r>
              <a:rPr lang="ru-RU" dirty="0" err="1"/>
              <a:t>tezlik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tezlanishni</a:t>
            </a:r>
            <a:r>
              <a:rPr lang="ru-RU" dirty="0"/>
              <a:t> </a:t>
            </a:r>
            <a:r>
              <a:rPr lang="ru-RU" dirty="0" err="1"/>
              <a:t>ta’minlab</a:t>
            </a:r>
            <a:r>
              <a:rPr lang="ru-RU" dirty="0"/>
              <a:t>, </a:t>
            </a:r>
            <a:r>
              <a:rPr lang="ru-RU" dirty="0" err="1"/>
              <a:t>uzatish</a:t>
            </a:r>
            <a:r>
              <a:rPr lang="ru-RU" dirty="0"/>
              <a:t> </a:t>
            </a:r>
            <a:r>
              <a:rPr lang="ru-RU" dirty="0" err="1"/>
              <a:t>soni</a:t>
            </a:r>
            <a:r>
              <a:rPr lang="ru-RU" dirty="0"/>
              <a:t> </a:t>
            </a:r>
            <a:r>
              <a:rPr lang="ru-RU" dirty="0" err="1"/>
              <a:t>har</a:t>
            </a:r>
            <a:r>
              <a:rPr lang="ru-RU" dirty="0"/>
              <a:t> </a:t>
            </a:r>
            <a:r>
              <a:rPr lang="ru-RU" dirty="0" err="1"/>
              <a:t>xil</a:t>
            </a:r>
            <a:r>
              <a:rPr lang="ru-RU" dirty="0"/>
              <a:t> </a:t>
            </a:r>
            <a:r>
              <a:rPr lang="ru-RU" dirty="0" err="1"/>
              <a:t>qiymatga</a:t>
            </a:r>
            <a:r>
              <a:rPr lang="ru-RU" dirty="0"/>
              <a:t> </a:t>
            </a:r>
            <a:r>
              <a:rPr lang="ru-RU" dirty="0" err="1"/>
              <a:t>ega</a:t>
            </a:r>
            <a:r>
              <a:rPr lang="ru-RU" dirty="0"/>
              <a:t> </a:t>
            </a:r>
            <a:r>
              <a:rPr lang="ru-RU" dirty="0" err="1"/>
              <a:t>bo‘lgan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nechta</a:t>
            </a:r>
            <a:r>
              <a:rPr lang="ru-RU" dirty="0"/>
              <a:t> </a:t>
            </a:r>
            <a:r>
              <a:rPr lang="ru-RU" dirty="0" err="1"/>
              <a:t>juft</a:t>
            </a:r>
            <a:r>
              <a:rPr lang="ru-RU" dirty="0"/>
              <a:t> </a:t>
            </a:r>
            <a:r>
              <a:rPr lang="ru-RU" dirty="0" err="1"/>
              <a:t>tishli</a:t>
            </a:r>
            <a:r>
              <a:rPr lang="ru-RU" dirty="0"/>
              <a:t> </a:t>
            </a:r>
            <a:r>
              <a:rPr lang="ru-RU" dirty="0" err="1"/>
              <a:t>shesternyalar</a:t>
            </a:r>
            <a:r>
              <a:rPr lang="ru-RU" dirty="0"/>
              <a:t> </a:t>
            </a:r>
            <a:r>
              <a:rPr lang="ru-RU" dirty="0" err="1"/>
              <a:t>orqali</a:t>
            </a:r>
            <a:r>
              <a:rPr lang="ru-RU" dirty="0"/>
              <a:t> </a:t>
            </a:r>
            <a:r>
              <a:rPr lang="ru-RU" dirty="0" err="1"/>
              <a:t>amalga</a:t>
            </a:r>
            <a:r>
              <a:rPr lang="ru-RU" dirty="0"/>
              <a:t> </a:t>
            </a:r>
            <a:r>
              <a:rPr lang="ru-RU" dirty="0" err="1"/>
              <a:t>oshiriladi</a:t>
            </a:r>
            <a:r>
              <a:rPr lang="ru-RU" dirty="0"/>
              <a:t>. </a:t>
            </a:r>
            <a:r>
              <a:rPr lang="ru-RU" dirty="0" err="1"/>
              <a:t>Yengil</a:t>
            </a:r>
            <a:r>
              <a:rPr lang="ru-RU" dirty="0"/>
              <a:t> </a:t>
            </a:r>
            <a:r>
              <a:rPr lang="ru-RU" dirty="0" err="1"/>
              <a:t>avtomobillarda</a:t>
            </a:r>
            <a:r>
              <a:rPr lang="ru-RU" dirty="0"/>
              <a:t> </a:t>
            </a:r>
            <a:r>
              <a:rPr lang="ru-RU" dirty="0" err="1"/>
              <a:t>uzatish</a:t>
            </a:r>
            <a:r>
              <a:rPr lang="ru-RU" dirty="0"/>
              <a:t> </a:t>
            </a:r>
            <a:r>
              <a:rPr lang="ru-RU" dirty="0" err="1"/>
              <a:t>soni</a:t>
            </a:r>
            <a:r>
              <a:rPr lang="ru-RU" dirty="0"/>
              <a:t> </a:t>
            </a:r>
            <a:r>
              <a:rPr lang="ru-RU" dirty="0" err="1"/>
              <a:t>uch</a:t>
            </a:r>
            <a:r>
              <a:rPr lang="ru-RU" dirty="0"/>
              <a:t>, </a:t>
            </a:r>
            <a:r>
              <a:rPr lang="ru-RU" dirty="0" err="1"/>
              <a:t>to‘rt</a:t>
            </a:r>
            <a:r>
              <a:rPr lang="ru-RU" dirty="0"/>
              <a:t> </a:t>
            </a:r>
            <a:r>
              <a:rPr lang="ru-RU" dirty="0" err="1"/>
              <a:t>yoki</a:t>
            </a:r>
            <a:r>
              <a:rPr lang="ru-RU" dirty="0"/>
              <a:t> </a:t>
            </a:r>
            <a:r>
              <a:rPr lang="ru-RU" dirty="0" err="1"/>
              <a:t>besh</a:t>
            </a:r>
            <a:r>
              <a:rPr lang="ru-RU" dirty="0"/>
              <a:t> </a:t>
            </a:r>
            <a:r>
              <a:rPr lang="ru-RU" dirty="0" err="1"/>
              <a:t>pog‘onali</a:t>
            </a:r>
            <a:r>
              <a:rPr lang="ru-RU" dirty="0"/>
              <a:t>, </a:t>
            </a:r>
            <a:r>
              <a:rPr lang="ru-RU" dirty="0" err="1"/>
              <a:t>yuk</a:t>
            </a:r>
            <a:r>
              <a:rPr lang="ru-RU" dirty="0"/>
              <a:t> </a:t>
            </a:r>
            <a:r>
              <a:rPr lang="ru-RU" dirty="0" err="1"/>
              <a:t>avtomobilida</a:t>
            </a:r>
            <a:r>
              <a:rPr lang="ru-RU" dirty="0"/>
              <a:t> </a:t>
            </a:r>
            <a:r>
              <a:rPr lang="ru-RU" dirty="0" err="1"/>
              <a:t>esa</a:t>
            </a:r>
            <a:r>
              <a:rPr lang="ru-RU" dirty="0"/>
              <a:t> </a:t>
            </a:r>
            <a:r>
              <a:rPr lang="ru-RU" dirty="0" err="1"/>
              <a:t>to‘rt</a:t>
            </a:r>
            <a:r>
              <a:rPr lang="ru-RU" dirty="0"/>
              <a:t>, </a:t>
            </a:r>
            <a:r>
              <a:rPr lang="ru-RU" dirty="0" err="1"/>
              <a:t>besh</a:t>
            </a:r>
            <a:r>
              <a:rPr lang="ru-RU" dirty="0"/>
              <a:t> </a:t>
            </a:r>
            <a:r>
              <a:rPr lang="ru-RU" dirty="0" err="1"/>
              <a:t>ba’zan</a:t>
            </a:r>
            <a:r>
              <a:rPr lang="ru-RU" dirty="0"/>
              <a:t> </a:t>
            </a:r>
            <a:r>
              <a:rPr lang="ru-RU" dirty="0" err="1"/>
              <a:t>sakkiz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undan</a:t>
            </a:r>
            <a:r>
              <a:rPr lang="ru-RU" dirty="0"/>
              <a:t> </a:t>
            </a:r>
            <a:r>
              <a:rPr lang="ru-RU" dirty="0" err="1"/>
              <a:t>ham</a:t>
            </a:r>
            <a:r>
              <a:rPr lang="ru-RU" dirty="0"/>
              <a:t> </a:t>
            </a:r>
            <a:r>
              <a:rPr lang="ru-RU" dirty="0" err="1"/>
              <a:t>ko‘proq</a:t>
            </a:r>
            <a:r>
              <a:rPr lang="ru-RU" dirty="0"/>
              <a:t> </a:t>
            </a:r>
            <a:r>
              <a:rPr lang="ru-RU" dirty="0" err="1"/>
              <a:t>bo‘ladi</a:t>
            </a:r>
            <a:r>
              <a:rPr lang="ru-RU" dirty="0"/>
              <a:t>. </a:t>
            </a:r>
          </a:p>
          <a:p>
            <a:r>
              <a:rPr lang="ru-RU" dirty="0" err="1"/>
              <a:t>Uzatmalar</a:t>
            </a:r>
            <a:r>
              <a:rPr lang="ru-RU" dirty="0"/>
              <a:t> </a:t>
            </a:r>
            <a:r>
              <a:rPr lang="ru-RU" dirty="0" err="1"/>
              <a:t>qutisining</a:t>
            </a:r>
            <a:r>
              <a:rPr lang="ru-RU" dirty="0"/>
              <a:t> </a:t>
            </a:r>
            <a:r>
              <a:rPr lang="ru-RU" dirty="0" err="1"/>
              <a:t>pog‘onasi</a:t>
            </a:r>
            <a:r>
              <a:rPr lang="ru-RU" dirty="0"/>
              <a:t> </a:t>
            </a:r>
            <a:r>
              <a:rPr lang="ru-RU" dirty="0" err="1"/>
              <a:t>qanchalik</a:t>
            </a:r>
            <a:r>
              <a:rPr lang="ru-RU" dirty="0"/>
              <a:t> </a:t>
            </a:r>
            <a:r>
              <a:rPr lang="ru-RU" dirty="0" err="1"/>
              <a:t>ko‘p</a:t>
            </a:r>
            <a:r>
              <a:rPr lang="ru-RU" dirty="0"/>
              <a:t> </a:t>
            </a:r>
            <a:r>
              <a:rPr lang="ru-RU" dirty="0" err="1"/>
              <a:t>bo‘lsa</a:t>
            </a:r>
            <a:r>
              <a:rPr lang="ru-RU" dirty="0"/>
              <a:t>, </a:t>
            </a:r>
            <a:r>
              <a:rPr lang="ru-RU" dirty="0" err="1"/>
              <a:t>dvigatelning</a:t>
            </a:r>
            <a:r>
              <a:rPr lang="ru-RU" dirty="0"/>
              <a:t> </a:t>
            </a:r>
            <a:r>
              <a:rPr lang="ru-RU" dirty="0" err="1"/>
              <a:t>quvvatidan</a:t>
            </a:r>
            <a:r>
              <a:rPr lang="ru-RU" dirty="0"/>
              <a:t> </a:t>
            </a:r>
            <a:r>
              <a:rPr lang="ru-RU" dirty="0" err="1"/>
              <a:t>unumli</a:t>
            </a:r>
            <a:r>
              <a:rPr lang="ru-RU" dirty="0"/>
              <a:t> </a:t>
            </a:r>
            <a:r>
              <a:rPr lang="ru-RU" dirty="0" err="1"/>
              <a:t>foydalanish</a:t>
            </a:r>
            <a:r>
              <a:rPr lang="ru-RU" dirty="0"/>
              <a:t> </a:t>
            </a:r>
            <a:r>
              <a:rPr lang="ru-RU" dirty="0" err="1"/>
              <a:t>imkoniyati</a:t>
            </a:r>
            <a:r>
              <a:rPr lang="ru-RU" dirty="0"/>
              <a:t> </a:t>
            </a:r>
            <a:r>
              <a:rPr lang="ru-RU" dirty="0" err="1"/>
              <a:t>shuncha</a:t>
            </a:r>
            <a:r>
              <a:rPr lang="ru-RU" dirty="0"/>
              <a:t> </a:t>
            </a:r>
            <a:r>
              <a:rPr lang="ru-RU" dirty="0" err="1"/>
              <a:t>ortadi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yonilg‘i</a:t>
            </a:r>
            <a:r>
              <a:rPr lang="ru-RU" dirty="0"/>
              <a:t> </a:t>
            </a:r>
            <a:r>
              <a:rPr lang="ru-RU" dirty="0" err="1"/>
              <a:t>sarfini</a:t>
            </a:r>
            <a:r>
              <a:rPr lang="ru-RU" dirty="0"/>
              <a:t> </a:t>
            </a:r>
            <a:r>
              <a:rPr lang="ru-RU" dirty="0" err="1"/>
              <a:t>kamaytirish</a:t>
            </a:r>
            <a:r>
              <a:rPr lang="ru-RU" dirty="0"/>
              <a:t> </a:t>
            </a:r>
            <a:r>
              <a:rPr lang="ru-RU" dirty="0" err="1"/>
              <a:t>imkoniyatini</a:t>
            </a:r>
            <a:r>
              <a:rPr lang="ru-RU" dirty="0"/>
              <a:t> </a:t>
            </a:r>
            <a:r>
              <a:rPr lang="ru-RU" dirty="0" err="1"/>
              <a:t>beradi</a:t>
            </a:r>
            <a:r>
              <a:rPr lang="ru-RU" dirty="0"/>
              <a:t>.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701955"/>
            <a:ext cx="975556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778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Tezliklar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qutisining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turlari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quyidagicha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tasniflanadi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7863" algn="l"/>
              </a:tabLst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Tishli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uzatmaning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turiga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qarab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Qo‘zg‘almas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o‘q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Qo‘zg‘aluvchi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o‘q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planetar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mexanizmli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Shesternyalarni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o‘zaro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tishlashishiga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qarab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Qo‘zg‘aluvchi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Doimiy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tishlashib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turuvchi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Vallarni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avtomobilga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nisbatan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joylanishi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Uzunasiga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joylashgan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Ko‘ndalang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joylashgan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soniga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qarab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Ikki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To‘rt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Tezlikni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almashlab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qo‘shish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turiga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qarab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Mexanik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Gidravlik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7863" algn="l"/>
              </a:tabLst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Gidromexanik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aralashgan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82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Расм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694927"/>
            <a:ext cx="45910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Расм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67075"/>
            <a:ext cx="2676525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29615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Barcha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turdagi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tezliklar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tezlikni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avtomobilning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tortish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kuchi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yo‘l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sharoitiga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qarab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o‘zgartirish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imkonini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Zamonaviy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avtomobillarda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shovqinsiz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ya’ni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zarbsiz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ulash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boshqarishni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osonlashtirish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ishonchli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ishlash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muddatini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oshirish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maqsadida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konstruksiyalari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yaratilmoqda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Haydovchining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qo‘l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kuchi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harakatga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keltiradigan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mexanik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qurilmali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tarqalgan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Ba’zi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avtomobillarda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o‘tag‘onligi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yuqori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bo‘lishi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taqsimlash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qo‘llaniladi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zarbsiz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qo‘shish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imkonini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sinxronizator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deb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ataluvchi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mexanizm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bajaradi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Unining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tuzilishi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rasmda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ko‘rsatilgan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5806" y="2540913"/>
            <a:ext cx="811985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1-rasm. </a:t>
            </a:r>
            <a:r>
              <a:rPr kumimoji="0" lang="en-US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Matiz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avtomobilining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sinxronizatori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1-konusli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tishli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halqa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2-mufta; 3-qaydlanuvchi (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stopor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barmoq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4-qo‘shish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shesternyasi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5-halqa; 6-o‘yiq (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qaydlovchi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barmoq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pog‘onali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qutisining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chizmasi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2-rasmda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ko‘rsatilgan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3732" y="62373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2-rasm. Uch pog‘onali uzatmalar qutisi:</a:t>
            </a:r>
            <a:endParaRPr kumimoji="0" lang="ru-RU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1-birlamchi val; 2-sinxorizator mexanizmi; 3-ikkinchi va uchinchi tezlikni qo‘shib ajratish ayrisi (vilkasi); 4-birinchi va orqaga yurishni qo‘shib-ajratish ayrisi; </a:t>
            </a:r>
            <a:endParaRPr kumimoji="0" lang="ru-RU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5-ikkilamchi val; 6-oraliq vali; </a:t>
            </a:r>
            <a:r>
              <a:rPr kumimoji="0" lang="en-US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ru-RU" altLang="ru-RU" sz="1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ru-RU" altLang="ru-RU" sz="1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va </a:t>
            </a:r>
            <a:r>
              <a:rPr kumimoji="0" lang="en-US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ru-RU" altLang="ru-RU" sz="1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:qo‘zg‘almas blok shesternyalari; </a:t>
            </a:r>
            <a:r>
              <a:rPr kumimoji="0" lang="en-US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altLang="ru-RU" sz="1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 – orqaga harakatlantiruvchi shesternya; oh-orqaga harakatlanish.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1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2319873" y="417443"/>
            <a:ext cx="4152528" cy="43525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3-rasm. </a:t>
            </a:r>
            <a:r>
              <a:rPr kumimoji="0" lang="en-US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Gidromеxanik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yuritmalar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altLang="ru-RU" sz="6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1-еtaklanuvchi (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trubina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g`ildiragi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2-rеativ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g`ildirak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rеaktor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3-еtaklovchi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5-еtakchi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shеstеrnyasi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6-birinchi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tеzlikni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ishqalanish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muftasi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7-ikkinchi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tеzlikni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ishqalanish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muftasi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8-tishli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mufta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9-tishli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muftaning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pnеvmotsilindri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10-еtaklanuvchi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11-orqaga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xarakatlantirishning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ergashuvchi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shеstеrnyasi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12-oraliq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shеstеrnya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13-markazdan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qochma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rеgulyator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14-orqaga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xarakatlantirish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еtaklovchi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shеstеrnyasi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15-birinchi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tеzlikning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еtaklovchi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shеstеrnyasi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17-oraliq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18-oraliq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oraliq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valning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shеstеrnyasi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19-nasos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turbina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g`ildiragining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ishqalanuvchi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friktsion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blokirovkasi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57805" y="-25315"/>
            <a:ext cx="722838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Gidromexanik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yuritmalar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chizmasi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3-rasmda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ko‘rsatilgan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lticaUzbek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55172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Pog‘onali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mexanik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uzatmalar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qutisining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ishlashi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lticaUzbek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Avtomobillarning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xil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vaziyatda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harakatini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ta’minlash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ikki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turkumga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mumkin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Quyi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tezligi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past)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yuqori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tezligi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yuqori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Quyi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avtomobilni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joyidan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qo‘zg‘alishi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balandlikga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chiqishi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shuningdek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notekis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hamda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yomon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yo‘llarda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yurishini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ta’minlash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mo‘ljallangan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Yuqori</a:t>
            </a:r>
            <a:r>
              <a:rPr kumimoji="0" lang="en-US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avtomobilni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yaxshi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yo‘lda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katta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tezlikda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yurishini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ta’minlaydi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Avtomobillarni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kerakli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paytda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orqaga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harakatlanishi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orqaga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yurish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uzatmasi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mavjud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tushinish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maqsadida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oddiy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konstruksiyadan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iborat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almashlab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qo‘shish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mexanizmi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ikki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ishlash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jarayonini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ko‘rib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chiqamiz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Almashlab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qo‘shish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mexanizmi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4-rasmda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ko‘rsatilgan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Barcha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konstruksiyalarda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qo‘zg‘aluvchi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richag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yordamida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qo‘shiladi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erkin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holatga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keltiriladi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Vilka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ayri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9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sirpanuvchan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o‘q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8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mahkamlangan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siljiydi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Sirpanuvchi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o‘q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fiksator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ulangan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ajralgan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holatda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qayd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qilinadi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ya’ni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konusli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zo‘ldirli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fiksator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prujina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yordamida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o‘qdagi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o‘yiqcha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13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kirib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qoladi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o‘qni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ixtiyoriy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siljishiga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yo‘l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qo‘ymaydi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(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rasm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4).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Ikki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uzatmalar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5-rasmda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ko‘rsatilgan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4" name="Picture 8" descr="Расм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543" y="486167"/>
            <a:ext cx="30099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52400" y="127085"/>
            <a:ext cx="72519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lticaUzbek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52400" y="6096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45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3583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261" y="961458"/>
            <a:ext cx="8856984" cy="4752528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 err="1">
                <a:effectLst/>
              </a:rPr>
              <a:t>Birlamchi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val</a:t>
            </a:r>
            <a:r>
              <a:rPr lang="en-US" sz="2400" dirty="0">
                <a:effectLst/>
              </a:rPr>
              <a:t> 8 </a:t>
            </a:r>
            <a:r>
              <a:rPr lang="en-US" sz="2400" dirty="0" err="1">
                <a:effectLst/>
              </a:rPr>
              <a:t>ilashish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muftasining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yetaklanuvchi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diski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siquvchi</a:t>
            </a:r>
            <a:r>
              <a:rPr lang="en-US" sz="2400" dirty="0">
                <a:effectLst/>
              </a:rPr>
              <a:t> disk </a:t>
            </a:r>
            <a:r>
              <a:rPr lang="en-US" sz="2400" dirty="0" err="1">
                <a:effectLst/>
              </a:rPr>
              <a:t>orqali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maxovik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bilan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tutashadi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ikkilamchi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val</a:t>
            </a:r>
            <a:r>
              <a:rPr lang="en-US" sz="2400" dirty="0">
                <a:effectLst/>
              </a:rPr>
              <a:t> 7 </a:t>
            </a:r>
            <a:r>
              <a:rPr lang="en-US" sz="2400" dirty="0" err="1">
                <a:effectLst/>
              </a:rPr>
              <a:t>esa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birlamchi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valdan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shesternyalar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tishlashish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orqali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burovchi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momentni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asosiy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uzatmaga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o‘tkazib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beradi</a:t>
            </a:r>
            <a:r>
              <a:rPr lang="en-US" sz="2400" dirty="0">
                <a:effectLst/>
              </a:rPr>
              <a:t>. </a:t>
            </a:r>
            <a:r>
              <a:rPr lang="en-US" sz="2400" dirty="0" err="1">
                <a:effectLst/>
              </a:rPr>
              <a:t>Ko‘rsatilgan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chizmadagi</a:t>
            </a:r>
            <a:r>
              <a:rPr lang="en-US" sz="2400" dirty="0">
                <a:effectLst/>
              </a:rPr>
              <a:t> 1,2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3 </a:t>
            </a:r>
            <a:r>
              <a:rPr lang="en-US" sz="2400" dirty="0" err="1">
                <a:effectLst/>
              </a:rPr>
              <a:t>shesternyalar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yetakchi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valda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surilib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valdagi</a:t>
            </a:r>
            <a:r>
              <a:rPr lang="en-US" sz="2400" dirty="0">
                <a:effectLst/>
              </a:rPr>
              <a:t> 4, 5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6 chi </a:t>
            </a:r>
            <a:r>
              <a:rPr lang="en-US" sz="2400" dirty="0" err="1">
                <a:effectLst/>
              </a:rPr>
              <a:t>qo‘zg‘almas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shesternyalar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bilan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tishlashish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natijasida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harakat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ikkilamchi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valga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uzatiladi</a:t>
            </a:r>
            <a:r>
              <a:rPr lang="en-US" sz="2400" dirty="0">
                <a:effectLst/>
              </a:rPr>
              <a:t>. </a:t>
            </a:r>
            <a:r>
              <a:rPr lang="en-US" sz="2400" dirty="0" err="1">
                <a:effectLst/>
              </a:rPr>
              <a:t>Buning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uchun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richag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orqali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sirpanuvchi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o‘qni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surib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qo‘zg‘aluvchi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shesternyani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ayri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ta’sirida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birortasini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uzatmaga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ta’luqli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qo‘zg‘almas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shesternyasi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bilan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tishlashtiriladi</a:t>
            </a:r>
            <a:r>
              <a:rPr lang="en-US" sz="2400" dirty="0">
                <a:effectLst/>
              </a:rPr>
              <a:t>. </a:t>
            </a:r>
            <a:r>
              <a:rPr lang="en-US" sz="2400" dirty="0" err="1">
                <a:effectLst/>
              </a:rPr>
              <a:t>Shesternyalar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to‘liq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tishlashgan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holatda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valni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fiksator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qaydlab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qo‘zg‘alishga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yo‘l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qo‘ymaydi</a:t>
            </a:r>
            <a:r>
              <a:rPr lang="en-US" sz="2400" dirty="0">
                <a:effectLst/>
              </a:rPr>
              <a:t>. Bu </a:t>
            </a:r>
            <a:r>
              <a:rPr lang="en-US" sz="2400" dirty="0" err="1">
                <a:effectLst/>
              </a:rPr>
              <a:t>ko‘rilgan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misolda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uchta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uzatma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mavjud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bo‘lib</a:t>
            </a:r>
            <a:r>
              <a:rPr lang="en-US" sz="2400" dirty="0">
                <a:effectLst/>
              </a:rPr>
              <a:t>, I-</a:t>
            </a:r>
            <a:r>
              <a:rPr lang="en-US" sz="2400" dirty="0" err="1">
                <a:effectLst/>
              </a:rPr>
              <a:t>uzatma</a:t>
            </a:r>
            <a:r>
              <a:rPr lang="en-US" sz="2400" dirty="0">
                <a:effectLst/>
              </a:rPr>
              <a:t> 1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6, II-</a:t>
            </a:r>
            <a:r>
              <a:rPr lang="en-US" sz="2400" dirty="0" err="1">
                <a:effectLst/>
              </a:rPr>
              <a:t>uzatma</a:t>
            </a:r>
            <a:r>
              <a:rPr lang="en-US" sz="2400" dirty="0">
                <a:effectLst/>
              </a:rPr>
              <a:t> 2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5 III-</a:t>
            </a:r>
            <a:r>
              <a:rPr lang="en-US" sz="2400" dirty="0" err="1">
                <a:effectLst/>
              </a:rPr>
              <a:t>uzatma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esa</a:t>
            </a:r>
            <a:r>
              <a:rPr lang="en-US" sz="2400" dirty="0">
                <a:effectLst/>
              </a:rPr>
              <a:t> 3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4 </a:t>
            </a:r>
            <a:r>
              <a:rPr lang="en-US" sz="2400" dirty="0" err="1">
                <a:effectLst/>
              </a:rPr>
              <a:t>shesternyalarning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ilashish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natijasida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harakat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uzatiladi</a:t>
            </a:r>
            <a:r>
              <a:rPr lang="en-US" sz="2400" dirty="0">
                <a:effectLst/>
              </a:rPr>
              <a:t>. </a:t>
            </a:r>
            <a:endParaRPr lang="ru-RU" sz="2400" dirty="0">
              <a:effectLst/>
            </a:endParaRPr>
          </a:p>
          <a:p>
            <a:r>
              <a:rPr lang="en-US" sz="2400" dirty="0" err="1">
                <a:effectLst/>
              </a:rPr>
              <a:t>Bunday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konstruksiyaning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kamchiligi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shesternyalar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qo‘shilishi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paytida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ularning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tishlari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bir-biriga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urilish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sababli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yeyilishi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jadallashadi</a:t>
            </a:r>
            <a:r>
              <a:rPr lang="en-US" sz="2400" dirty="0">
                <a:effectLst/>
              </a:rPr>
              <a:t>. </a:t>
            </a:r>
            <a:r>
              <a:rPr lang="en-US" sz="2400" dirty="0" err="1">
                <a:effectLst/>
              </a:rPr>
              <a:t>Shesternyalarning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massasi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aylanishlar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soni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orasidagi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farq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qancha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katta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bo‘lsa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ularning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qo‘shilish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chog‘idagi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zarb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kuchi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shuncha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shiddatli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bo‘ladi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bu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sinishga</a:t>
            </a:r>
            <a:r>
              <a:rPr lang="en-US" sz="2400" dirty="0">
                <a:effectLst/>
              </a:rPr>
              <a:t> ham </a:t>
            </a:r>
            <a:r>
              <a:rPr lang="en-US" sz="2400" dirty="0" err="1">
                <a:effectLst/>
              </a:rPr>
              <a:t>sabab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bo‘ladi</a:t>
            </a:r>
            <a:r>
              <a:rPr lang="en-US" sz="2400" dirty="0">
                <a:effectLst/>
              </a:rPr>
              <a:t>. </a:t>
            </a:r>
            <a:r>
              <a:rPr lang="en-US" sz="2400" dirty="0" err="1">
                <a:effectLst/>
              </a:rPr>
              <a:t>Zamonaviy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avtomobillarda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uzatmalarni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shovqinsiz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zarbsiz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ulash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boshqarishni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yengillashtirish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ishonchli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ishlashini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ta’minlash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ishlash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muddatini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oshirish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maqsadida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maxsus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qurilma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talab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etiladi</a:t>
            </a:r>
            <a:r>
              <a:rPr lang="en-US" sz="2400" dirty="0">
                <a:effectLst/>
              </a:rPr>
              <a:t>. </a:t>
            </a:r>
            <a:r>
              <a:rPr lang="en-US" sz="2400" dirty="0" err="1">
                <a:effectLst/>
              </a:rPr>
              <a:t>Qo‘yilgan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barcha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talablarni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bajarishni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ta’minlovchi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mexanizm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bu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sinxronizatordir</a:t>
            </a:r>
            <a:r>
              <a:rPr lang="en-US" sz="2400" dirty="0">
                <a:effectLst/>
              </a:rPr>
              <a:t>. </a:t>
            </a:r>
            <a:endParaRPr lang="ru-RU" sz="240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747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47527" y="116632"/>
            <a:ext cx="784894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Sinxronizatorli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pog‘onali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tezliklar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chizmasi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6-rasmda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ko‘rsatilgan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Picture 1" descr="Расм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20687"/>
            <a:ext cx="3750940" cy="364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5513" y="4555287"/>
            <a:ext cx="8853214" cy="204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6-rasm. </a:t>
            </a:r>
            <a:r>
              <a:rPr kumimoji="0" lang="en-US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Sinxronizatorli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pag‘onali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tezliklar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qutisi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1-yetakchi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shesternyasi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2-tishli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bor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konusli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latun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halqa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3-mufta; 4-vilka (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ayri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5-halqa; 6-ikkilamchi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shesternyasi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7-qaydlovchi (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stopor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barmoq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8-qo‘shish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shesternyasi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9-shesternyaning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tishli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gardishi</a:t>
            </a:r>
            <a:r>
              <a:rPr kumimoji="0" lang="en-US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Konus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shaklida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yasalgan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latun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halqa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sirtida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gardish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yasalgan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Sinxranizator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yordamida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qo‘shish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jarayonini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ko‘rib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chiqamiz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Bunda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ayri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mufta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6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tomon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o‘nga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suriladi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Avval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mufta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ponalagich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orqali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biriktiruvchi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halqaning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III-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uzatma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shesternyasidagi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konus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yuzasiga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qisilguncha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suradi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konus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yuzalarda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hosil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ishqalanish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hisobiga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biriktiruvchi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halqa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muftaga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nisbatan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kichik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tirqish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hosil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qilib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buriladi.Bu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holatda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halqa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tishlarining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bir-biriga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uchma-uch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tiralishiga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olib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keladi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sababli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halqa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katta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kuch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shesternyani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konus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yuzasiga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to‘liq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siqadi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Qo‘shadigan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8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halqaning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shuningdek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yetaklanuvchi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burchak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tezligi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tenglashadi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tufayli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mufta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yanada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o‘nga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siljiydi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tishlari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tishlashib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so‘ngra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shesternya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ning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tishli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gardishi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9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to‘liq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surilib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oson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shovqinsiz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ilashadi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39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6632"/>
            <a:ext cx="90364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qutisini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qismlarga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ajratish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yig‘ishda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xavfsizligi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avvalida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qutisidagi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to‘kilgan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asbob-uskunalar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to‘kilishiga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yo‘l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qo‘yilmasin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sirpanib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yiqilish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qo‘lni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shikastlanishiga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to‘kilgan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darhol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yog‘och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qirindi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sepilib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quruq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kelguncha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tozalab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artilsin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qutisi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moslama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stendga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ishonchli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mahkamlansin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Asbob-uskunalar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Qo‘zg‘aluvchi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o‘rniga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qo‘yishda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qo‘lni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qolishdan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ehtiyot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Podshipniklarni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moslamani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joylashtirib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siltamasdan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burashga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imkoniyati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bo‘lishini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ta’minlang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to‘xtatib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gidrotsilindrni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keltirgach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shlitsalarni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zarbadan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aksincha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shesternyalarni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kiritishiga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yo‘l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qo‘ymaydi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Rezbali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birikmalarni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ko‘rsatilgan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mahkamlamang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uzilib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shikastlanishga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moslamalarini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yo‘naltiring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25-50 mm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pastroqdan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ushlang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Bolg‘a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ishonchli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o‘tqazilgan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quruq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Yaroqsiz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uskunalardan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tamoyili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unumli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qo‘yilishiga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odatlaning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shoshilib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bajarmang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Ehtiyotkorlik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baxtsiz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hodisa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shikastlanishni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unutmang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92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</TotalTime>
  <Words>1242</Words>
  <Application>Microsoft Office PowerPoint</Application>
  <PresentationFormat>Экран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Базовая</vt:lpstr>
      <vt:lpstr>      MAVZU: «Uzatmalar qutisini qismlarga ajratish va yig‘ish».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«Uzatmalar qutisini qismlarga ajratish va yig‘ish». </dc:title>
  <dc:creator>Bayramali</dc:creator>
  <cp:lastModifiedBy>Bayramali</cp:lastModifiedBy>
  <cp:revision>6</cp:revision>
  <dcterms:created xsi:type="dcterms:W3CDTF">2023-07-04T03:40:15Z</dcterms:created>
  <dcterms:modified xsi:type="dcterms:W3CDTF">2023-07-04T03:55:25Z</dcterms:modified>
</cp:coreProperties>
</file>