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72" r:id="rId2"/>
    <p:sldId id="273" r:id="rId3"/>
    <p:sldId id="274" r:id="rId4"/>
    <p:sldId id="280" r:id="rId5"/>
    <p:sldId id="278" r:id="rId6"/>
    <p:sldId id="27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5AED-6605-4009-A6E3-CBB25A520E93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613A-DE4A-47CA-91F6-715681048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E10D4D-8BF1-4B78-BC6F-46406DB6335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86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1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7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77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5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6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9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9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2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210" y="609600"/>
            <a:ext cx="8875457" cy="55222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konstruksiyasi</a:t>
            </a: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833" y="1956195"/>
            <a:ext cx="9770333" cy="3880773"/>
          </a:xfrm>
        </p:spPr>
        <p:txBody>
          <a:bodyPr/>
          <a:lstStyle/>
          <a:p>
            <a:pPr marL="0" indent="0">
              <a:buNone/>
            </a:pPr>
            <a:r>
              <a:rPr lang="uz-Latn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 </a:t>
            </a: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mehanizm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vazifasi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 </a:t>
            </a: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mehanizmlari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turlari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konstruksiyasi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7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45720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4415" y="533400"/>
            <a:ext cx="10570028" cy="6324599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uz-Cyrl-U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z-Cyrl-U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 mexanizmi boshqariluvchi g’ildiraklarni yengil burishga imkon berish uchun, rul chambaragiga qo’yilgan burovchi momentni oshirgan xolda rul sashkasiga yetkazib berish uchun xizmat qiladi.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Boshqariluvchi g’ildiraklarni uzatishlar soni ko’paytirish yo’li bilan erishish mumkin.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Uzatish soni qancha katta bo’lsa, boshqariluvchi g’ildiraklarning burilishi shuncha yengil bo’ladi.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ortganda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boshqariluvchi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navbatida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boshqariluvchi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sarflanadigan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uzaytiradi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boshqariluvchi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sarflanadigan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chambaragini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ko’proq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aylantirishga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to’g’ri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ayniqsa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xozirgi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tez-yurar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ulgurishda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qiyinchilik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tug’diradi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chegaralangan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ishqalanuvchi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yuzalarining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yedirilishi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chambaragining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xarakat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pasaytiradi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qo’yiladigan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yedirilgan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chambaragining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qo’yishi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tiklashni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Xozirgi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yengil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boshqarilishini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chambaragiga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qo’yilgan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120 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kuchaytirgichsiz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7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реечный2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lum bright="-18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3345" y="2048558"/>
            <a:ext cx="7466030" cy="42433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981200" y="391887"/>
            <a:ext cx="8229600" cy="56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Reyka</a:t>
            </a:r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shesterna</a:t>
            </a:r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turidagi</a:t>
            </a:r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endParaRPr lang="en-US" alt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Yengil</a:t>
            </a:r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avtomobillar</a:t>
            </a:r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90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3" y="1186543"/>
            <a:ext cx="6128656" cy="524670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Vint-gayka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reyka-sektor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xozirgi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MAZ, KAZ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(20.5-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navbatida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xarakati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gayka-reykaning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ilgarilama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xarakatiga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sferik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ignali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tshlarining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qalinligi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uzunasiga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o’lchamda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tayyorlanmasdan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konussimon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sozlovchi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rdamida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siljitsa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reyka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tishlarining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ishlashuvi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vkladishlar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(20.5-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navbatida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xarakati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gayka-reykaning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ilgarilama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xarakatiga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sferik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ignali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tshlarining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qalinligi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uzunasiga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o’lchamda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tayyorlanmasdan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konussimon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sozlovchi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rdamida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siljitsa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reyka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tishlarining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ishlashuvi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vkladishlar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Picture 4" descr="КИТОБ РАСМЛАРИ\Rul\7.jpg"/>
          <p:cNvPicPr>
            <a:picLocks noChangeAspect="1" noChangeArrowheads="1"/>
          </p:cNvPicPr>
          <p:nvPr/>
        </p:nvPicPr>
        <p:blipFill>
          <a:blip r:embed="rId2" cstate="print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2096293"/>
            <a:ext cx="6096000" cy="2638993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7666" y="334340"/>
            <a:ext cx="8596668" cy="79465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Vint-gayka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reyka-sektor</a:t>
            </a: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zamonaviy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avtomobillarida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7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57" y="827314"/>
            <a:ext cx="6955972" cy="5834743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Glaboidli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tasvirlangan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glaboidal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o’rkachli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8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uchiga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tig’izlanib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cho’yan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konussimon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maxkamlangan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oboyma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bo’lmasdan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vazifasini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chekkalaridagi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yuzalari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oboymalaresa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uyalariga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siljishidan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qopqoqlari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ushlab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Old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qopqoqning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tagiga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rostlash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yupqa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qistirmalar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kallagidagi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o’tqazilgan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devorlarida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ochilgan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qopqoq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biriktirilgan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Karter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qopqoqqa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zichlangan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vtulkalar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tayanchi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o’rkachli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kallagidagi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o’tqazilgan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o’qining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ikkala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tomoniga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po’latdan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yasalib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polirovka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shayba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o’rnatilgan.Sasha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siljiganda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masofa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tirqishini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rostlashga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beradi.Val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oxirgi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shlitslar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sashkasi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qotirilgan.Rul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sashkasi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xalqasimon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ariqcha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ochilgan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shayba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qopqoq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qistirma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qo’yilgan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qistirma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shaybani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rostlovchi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qistirmalar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to’plami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qopqog’i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qotiriladi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Gaykaning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vaziyati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qopqoqqa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kiritilgan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boltlar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stopor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yordasida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qotiriladi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tirqishi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tirqish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bo’lib,rul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chambaragining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tirqish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boradi.Rul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mexanixzmidagi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tirqishining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o’zgarishi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ishlaydigan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ilashishtirqishini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rostlashiga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ayniqsa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chekka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qismlarida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yedirilishining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olishga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0" descr="КИТОБ РАСМЛАРИ\Rul\глобоид3.jpg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17230" y="1028699"/>
            <a:ext cx="4585186" cy="5012871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95866" y="185057"/>
            <a:ext cx="10600267" cy="64225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Globoidli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chervyak-rolikli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avtomobillarida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033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287" y="1371600"/>
            <a:ext cx="6117772" cy="483325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tipdagi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xozirgi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paytda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KrAZ-2567; Ural –375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tipidagi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avtomobillarida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LiAZ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—677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LAZ-696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tipidagi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avtobuslarda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qo’llaniladi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pastki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uchiga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presslangan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cho’yan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konussimon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rolikli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(20.4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rastlab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qopqoqning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flanetsi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tagiga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sozlovchi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qistirmalar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joylashtirilgan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spiral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ishlangan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ninasimon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oxirgi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uchida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sashkani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qotirish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ariqchalar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ishlanganki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o’rta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xolatda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tomonga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burilganda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ilashishdagi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tirqish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oshib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ilashuvini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o’q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siljishini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yo’qotish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karterning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qopqog’i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oralig’igi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qalinlikda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bronza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shayba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Vint-gayka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reyka-sektor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tipidagi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xozirgi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paytda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KamAZ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MAZ, KAZ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BelAZ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4" descr="КИТОБ РАСМЛАРИ\Rul\РУ краз.jpg"/>
          <p:cNvPicPr>
            <a:picLocks noChangeAspect="1" noChangeArrowheads="1"/>
          </p:cNvPicPr>
          <p:nvPr/>
        </p:nvPicPr>
        <p:blipFill>
          <a:blip r:embed="rId2" cstate="print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1059" y="2067813"/>
            <a:ext cx="5504154" cy="3081130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7666" y="370588"/>
            <a:ext cx="8596668" cy="478971"/>
          </a:xfrm>
        </p:spPr>
        <p:txBody>
          <a:bodyPr/>
          <a:lstStyle/>
          <a:p>
            <a:pPr algn="ctr" eaLnBrk="1" hangingPunct="1"/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chervyak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alt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avtobuslarda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87101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1001</Words>
  <Application>Microsoft Office PowerPoint</Application>
  <PresentationFormat>Произвольный</PresentationFormat>
  <Paragraphs>41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Mavzu: Rul mexanizmlari turlari va konstruksiyasi</vt:lpstr>
      <vt:lpstr>Rul mexanizmlari</vt:lpstr>
      <vt:lpstr>Презентация PowerPoint</vt:lpstr>
      <vt:lpstr>Vint-gayka, reyka-sektor  ( zamonaviy yuk avtomobillarida)</vt:lpstr>
      <vt:lpstr>Globoidli chervyak-rolikli rul mexanizmi.  (Gaz avtomobillarida ) </vt:lpstr>
      <vt:lpstr>Silindrik chervyak va yon sektor (avtobuslarda)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Transmissiyaning vazifasi tuzilishi va ishlashi</dc:title>
  <dc:creator>Пользователь</dc:creator>
  <cp:lastModifiedBy>Bayramali</cp:lastModifiedBy>
  <cp:revision>73</cp:revision>
  <dcterms:created xsi:type="dcterms:W3CDTF">2019-08-16T04:59:11Z</dcterms:created>
  <dcterms:modified xsi:type="dcterms:W3CDTF">2023-07-02T07:51:26Z</dcterms:modified>
</cp:coreProperties>
</file>