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72" r:id="rId2"/>
    <p:sldId id="273" r:id="rId3"/>
    <p:sldId id="274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-114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75AED-6605-4009-A6E3-CBB25A520E93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7613A-DE4A-47CA-91F6-7156810480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80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73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412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97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77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157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64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39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9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4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2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0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74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0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72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8119" y="500743"/>
            <a:ext cx="9955761" cy="552226"/>
          </a:xfrm>
        </p:spPr>
        <p:txBody>
          <a:bodyPr>
            <a:normAutofit/>
          </a:bodyPr>
          <a:lstStyle/>
          <a:p>
            <a:pPr algn="ctr"/>
            <a:r>
              <a:rPr lang="uz-Cyrl-U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мавзу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z-Cyrl-UZ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Пневматик тормоз тизимини тузилиши ва ишлаши.</a:t>
            </a:r>
            <a:endParaRPr lang="ru-RU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10833" y="1956195"/>
            <a:ext cx="9770333" cy="3880773"/>
          </a:xfrm>
        </p:spPr>
        <p:txBody>
          <a:bodyPr/>
          <a:lstStyle/>
          <a:p>
            <a:pPr marL="0" indent="0">
              <a:buNone/>
            </a:pPr>
            <a:r>
              <a:rPr lang="uz-Latn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uz-Cyrl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dirty="0" smtClean="0"/>
              <a:t>1. </a:t>
            </a:r>
            <a:r>
              <a:rPr lang="uz-Cyrl-UZ" dirty="0" smtClean="0"/>
              <a:t>Tormoz </a:t>
            </a:r>
            <a:r>
              <a:rPr lang="uz-Cyrl-UZ" dirty="0"/>
              <a:t>yuritmasining turlari.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uz-Cyrl-UZ" dirty="0" smtClean="0"/>
              <a:t>Tormoz </a:t>
            </a:r>
            <a:r>
              <a:rPr lang="uz-Cyrl-UZ" dirty="0"/>
              <a:t>yuritmasidagi kuchaytirgich</a:t>
            </a:r>
            <a:r>
              <a:rPr lang="ru-RU" dirty="0"/>
              <a:t>-</a:t>
            </a:r>
            <a:r>
              <a:rPr lang="uz-Cyrl-UZ" dirty="0"/>
              <a:t>larning vazifa</a:t>
            </a:r>
            <a:r>
              <a:rPr lang="ru-RU" dirty="0" err="1"/>
              <a:t>si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turlari</a:t>
            </a:r>
            <a:r>
              <a:rPr lang="ru-RU" dirty="0"/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7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317500"/>
            <a:ext cx="8596668" cy="4826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Pnevmatik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ishchi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tormoz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tizimi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943" y="955306"/>
            <a:ext cx="5830114" cy="5277587"/>
          </a:xfrm>
          <a:prstGeom prst="rect">
            <a:avLst/>
          </a:prstGeom>
        </p:spPr>
      </p:pic>
      <p:sp>
        <p:nvSpPr>
          <p:cNvPr id="5" name="Текст 5"/>
          <p:cNvSpPr txBox="1">
            <a:spLocks/>
          </p:cNvSpPr>
          <p:nvPr/>
        </p:nvSpPr>
        <p:spPr>
          <a:xfrm>
            <a:off x="1116013" y="6388098"/>
            <a:ext cx="10136187" cy="469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uz-Cyrl-UZ" altLang="ru-RU" sz="1600" dirty="0" smtClean="0">
                <a:latin typeface="Times New Roman" panose="02020603050405020304" pitchFamily="18" charset="0"/>
              </a:rPr>
              <a:t>1-ресивер; 2-педал; 3-кран;  4- тормоз цилиндри; 5-пружина;6- тормоз механизми штоки; 7-тормоз колодкаси;</a:t>
            </a:r>
            <a:endParaRPr lang="ru-RU" altLang="ru-RU" sz="16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49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351088" y="188913"/>
            <a:ext cx="7772400" cy="322262"/>
          </a:xfrm>
        </p:spPr>
        <p:txBody>
          <a:bodyPr/>
          <a:lstStyle/>
          <a:p>
            <a:pPr algn="ctr" eaLnBrk="1" hangingPunct="1"/>
            <a:r>
              <a:rPr lang="uz-Cyrl-UZ" altLang="ru-RU" sz="24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Кузатув механизмларининг схемаси</a:t>
            </a:r>
            <a:endParaRPr lang="ru-RU" altLang="ru-RU" sz="24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495550" y="5805488"/>
            <a:ext cx="7416800" cy="6715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z-Cyrl-UZ" altLang="ru-RU" sz="1400">
                <a:latin typeface="Times New Roman" panose="02020603050405020304" pitchFamily="18" charset="0"/>
              </a:rPr>
              <a:t>1-корпус; 2-мембрана; 3-тўсиқ; 4-пружина; 5-киритиш клапани; 6-эгар; 7-стержен; 8-чиқариш клапани; 9-қайтарувчи пружина; 10-эгар; 11-пружина; 12-ричаг; 13-тормоз педали;  14-тенглаштирувчи пружина; 15-хаво тақсимлагич; 16-хаво ресивери.</a:t>
            </a:r>
            <a:endParaRPr lang="ru-RU" altLang="ru-RU" sz="1400">
              <a:latin typeface="Times New Roman" panose="02020603050405020304" pitchFamily="18" charset="0"/>
            </a:endParaRPr>
          </a:p>
        </p:txBody>
      </p:sp>
      <p:pic>
        <p:nvPicPr>
          <p:cNvPr id="29700" name="Picture 6" descr="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620714"/>
            <a:ext cx="4799012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1774826" y="1127125"/>
            <a:ext cx="2416175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z-Cyrl-UZ" altLang="ru-RU" b="1" i="1">
                <a:solidFill>
                  <a:schemeClr val="tx2"/>
                </a:solidFill>
                <a:latin typeface="Times New Roman" panose="02020603050405020304" pitchFamily="18" charset="0"/>
              </a:rPr>
              <a:t>а)тўғри йўналишда;</a:t>
            </a:r>
          </a:p>
          <a:p>
            <a:pPr eaLnBrk="1" hangingPunct="1"/>
            <a:endParaRPr lang="uz-Cyrl-UZ" altLang="ru-RU" b="1" i="1">
              <a:solidFill>
                <a:schemeClr val="tx2"/>
              </a:solidFill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</a:endParaRPr>
          </a:p>
          <a:p>
            <a:pPr eaLnBrk="1" hangingPunct="1"/>
            <a:r>
              <a:rPr lang="uz-Cyrl-UZ" altLang="ru-RU" b="1" i="1">
                <a:solidFill>
                  <a:schemeClr val="tx2"/>
                </a:solidFill>
                <a:latin typeface="Times New Roman" panose="02020603050405020304" pitchFamily="18" charset="0"/>
              </a:rPr>
              <a:t>б)тескари йўналишда</a:t>
            </a:r>
            <a:endParaRPr lang="ru-RU" altLang="ru-RU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79650" y="1"/>
            <a:ext cx="7772400" cy="620713"/>
          </a:xfrm>
        </p:spPr>
        <p:txBody>
          <a:bodyPr/>
          <a:lstStyle/>
          <a:p>
            <a:pPr algn="ctr" eaLnBrk="1" hangingPunct="1"/>
            <a:r>
              <a:rPr lang="uz-Cyrl-UZ" altLang="ru-RU" sz="24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Тормоз камераларининг схемалари</a:t>
            </a:r>
            <a:endParaRPr lang="ru-RU" altLang="ru-RU" sz="24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00375" y="5876925"/>
            <a:ext cx="6400800" cy="7445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z-Cyrl-UZ" altLang="ru-RU" sz="1400">
                <a:latin typeface="Times New Roman" panose="02020603050405020304" pitchFamily="18" charset="0"/>
              </a:rPr>
              <a:t>1-мембрана; 2-корпус; 3-пружина; 4-шток; 5-таянч диск; 6-пружина; 7-поршен; 8-турткич; 9,10-хаво учун тешиклар; 11-цилиндр.</a:t>
            </a:r>
            <a:endParaRPr lang="ru-RU" altLang="ru-RU" sz="1400">
              <a:latin typeface="Times New Roman" panose="02020603050405020304" pitchFamily="18" charset="0"/>
            </a:endParaRPr>
          </a:p>
        </p:txBody>
      </p:sp>
      <p:pic>
        <p:nvPicPr>
          <p:cNvPr id="30724" name="Picture 6" descr="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549276"/>
            <a:ext cx="4011612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Rectangle 8"/>
          <p:cNvSpPr>
            <a:spLocks noChangeArrowheads="1"/>
          </p:cNvSpPr>
          <p:nvPr/>
        </p:nvSpPr>
        <p:spPr bwMode="auto">
          <a:xfrm>
            <a:off x="1847851" y="1052514"/>
            <a:ext cx="2168525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z-Cyrl-UZ" altLang="ru-RU" b="1" i="1">
                <a:solidFill>
                  <a:schemeClr val="tx2"/>
                </a:solidFill>
                <a:latin typeface="Times New Roman" panose="02020603050405020304" pitchFamily="18" charset="0"/>
              </a:rPr>
              <a:t>а)оддий</a:t>
            </a:r>
          </a:p>
          <a:p>
            <a:pPr eaLnBrk="1" hangingPunct="1"/>
            <a:endParaRPr lang="uz-Cyrl-UZ" altLang="ru-RU" b="1" i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uz-Cyrl-UZ" altLang="ru-RU" b="1" i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uz-Cyrl-UZ" altLang="ru-RU" b="1" i="1">
                <a:solidFill>
                  <a:schemeClr val="tx2"/>
                </a:solidFill>
                <a:latin typeface="Times New Roman" panose="02020603050405020304" pitchFamily="18" charset="0"/>
              </a:rPr>
              <a:t>б)пружинали</a:t>
            </a:r>
          </a:p>
          <a:p>
            <a:pPr eaLnBrk="1" hangingPunct="1"/>
            <a:r>
              <a:rPr lang="uz-Cyrl-UZ" altLang="ru-RU" b="1" i="1">
                <a:solidFill>
                  <a:schemeClr val="tx2"/>
                </a:solidFill>
                <a:latin typeface="Times New Roman" panose="02020603050405020304" pitchFamily="18" charset="0"/>
              </a:rPr>
              <a:t>энергоаккумулятор</a:t>
            </a:r>
            <a:endParaRPr lang="ru-RU" altLang="ru-RU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55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843087" y="123031"/>
            <a:ext cx="8505825" cy="500063"/>
          </a:xfrm>
        </p:spPr>
        <p:txBody>
          <a:bodyPr anchor="b">
            <a:normAutofit fontScale="90000"/>
          </a:bodyPr>
          <a:lstStyle/>
          <a:p>
            <a:pPr algn="ctr" eaLnBrk="1" hangingPunct="1"/>
            <a:r>
              <a:rPr lang="uz-Cyrl-UZ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Тормоз накат схемаси</a:t>
            </a:r>
            <a:endParaRPr lang="ru-RU" alt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3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2351088" y="765175"/>
            <a:ext cx="1998662" cy="4929188"/>
          </a:xfrm>
        </p:spPr>
        <p:txBody>
          <a:bodyPr/>
          <a:lstStyle/>
          <a:p>
            <a:pPr marL="0" indent="0">
              <a:buNone/>
            </a:pPr>
            <a:r>
              <a:rPr lang="uz-Cyrl-UZ" altLang="ru-RU" b="1" i="1">
                <a:latin typeface="Times New Roman" panose="02020603050405020304" pitchFamily="18" charset="0"/>
              </a:rPr>
              <a:t>а) механик юритмали;</a:t>
            </a:r>
          </a:p>
          <a:p>
            <a:pPr marL="0" indent="0">
              <a:buNone/>
            </a:pPr>
            <a:endParaRPr lang="uz-Cyrl-UZ" altLang="ru-RU" b="1" i="1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uz-Cyrl-UZ" altLang="ru-RU" b="1" i="1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uz-Cyrl-UZ" altLang="ru-RU" b="1" i="1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uz-Cyrl-UZ" altLang="ru-RU" b="1" i="1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uz-Cyrl-UZ" altLang="ru-RU" b="1" i="1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z-Cyrl-UZ" altLang="ru-RU" b="1" i="1">
                <a:latin typeface="Times New Roman" panose="02020603050405020304" pitchFamily="18" charset="0"/>
              </a:rPr>
              <a:t>б) гидравлик юритмали</a:t>
            </a:r>
            <a:endParaRPr lang="ru-RU" altLang="ru-RU" b="1" i="1">
              <a:latin typeface="Times New Roman" panose="02020603050405020304" pitchFamily="18" charset="0"/>
            </a:endParaRPr>
          </a:p>
        </p:txBody>
      </p:sp>
      <p:pic>
        <p:nvPicPr>
          <p:cNvPr id="25604" name="Picture 2" descr="C:\Documents and Settings\Администратор\Рабочий стол\рисунки\262-263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lum contras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7" b="1968"/>
          <a:stretch>
            <a:fillRect/>
          </a:stretch>
        </p:blipFill>
        <p:spPr>
          <a:xfrm>
            <a:off x="4295775" y="981075"/>
            <a:ext cx="4897438" cy="5740400"/>
          </a:xfrm>
        </p:spPr>
      </p:pic>
    </p:spTree>
    <p:extLst>
      <p:ext uri="{BB962C8B-B14F-4D97-AF65-F5344CB8AC3E}">
        <p14:creationId xmlns:p14="http://schemas.microsoft.com/office/powerpoint/2010/main" val="129803943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90537"/>
          </a:xfrm>
        </p:spPr>
        <p:txBody>
          <a:bodyPr/>
          <a:lstStyle/>
          <a:p>
            <a:r>
              <a:rPr lang="ru-RU" altLang="ru-RU" sz="2400" b="1" i="1" dirty="0">
                <a:solidFill>
                  <a:schemeClr val="tx1"/>
                </a:solidFill>
              </a:rPr>
              <a:t>Пневматик тормоз </a:t>
            </a:r>
            <a:r>
              <a:rPr lang="ru-RU" altLang="ru-RU" sz="2400" b="1" i="1" dirty="0" err="1">
                <a:solidFill>
                  <a:schemeClr val="tx1"/>
                </a:solidFill>
              </a:rPr>
              <a:t>юритмаларининг</a:t>
            </a:r>
            <a:r>
              <a:rPr lang="ru-RU" altLang="ru-RU" sz="2400" b="1" i="1" dirty="0">
                <a:solidFill>
                  <a:schemeClr val="tx1"/>
                </a:solidFill>
              </a:rPr>
              <a:t> </a:t>
            </a:r>
            <a:r>
              <a:rPr lang="ru-RU" altLang="ru-RU" sz="2400" b="1" i="1" dirty="0" err="1">
                <a:solidFill>
                  <a:schemeClr val="tx1"/>
                </a:solidFill>
              </a:rPr>
              <a:t>схемалар</a:t>
            </a:r>
            <a:endParaRPr lang="ru-RU" altLang="ru-RU" sz="2400" dirty="0">
              <a:solidFill>
                <a:schemeClr val="tx1"/>
              </a:solidFill>
            </a:endParaRPr>
          </a:p>
        </p:txBody>
      </p:sp>
      <p:pic>
        <p:nvPicPr>
          <p:cNvPr id="2765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4825" y="1052513"/>
            <a:ext cx="3513138" cy="5581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2" name="Прямоугольник 3"/>
          <p:cNvSpPr>
            <a:spLocks noChangeArrowheads="1"/>
          </p:cNvSpPr>
          <p:nvPr/>
        </p:nvSpPr>
        <p:spPr bwMode="auto">
          <a:xfrm>
            <a:off x="5808663" y="1412876"/>
            <a:ext cx="45720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z-Cyrl-UZ" altLang="ru-RU"/>
              <a:t>1-компрессор; 2-намажратгич;3-ростлагич; 4-спирттўйдиргич; 5,6-ҳимояловчи клапанлар;</a:t>
            </a:r>
            <a:endParaRPr lang="ru-RU" altLang="ru-RU"/>
          </a:p>
          <a:p>
            <a:pPr eaLnBrk="1" hangingPunct="1"/>
            <a:r>
              <a:rPr lang="uz-Cyrl-UZ" altLang="ru-RU"/>
              <a:t>7-10-рессиверлар; 11,15-тормоз крани; 12-тормоз камераси; 13,14-ресивер; 16- тормоз кучларини ростлагич; 17-босим чеклагич; 18,23-энергоаккумуляторли тормоз камераси; </a:t>
            </a:r>
            <a:endParaRPr lang="ru-RU" altLang="ru-RU"/>
          </a:p>
          <a:p>
            <a:pPr eaLnBrk="1" hangingPunct="1"/>
            <a:r>
              <a:rPr lang="uz-Cyrl-UZ" altLang="ru-RU"/>
              <a:t>19-тормоз камераси; 20,24-ресивер; 21-тормоз крани; 22-тезлатгич клапан; 25,33-ресивер; 26,34-тормоз камераси; 27,28,35-комбинациялашган тормоз крани; 29,36,37-шланг; 30,39-ыаво таьсимлагич; 31,38-прицеп ресивери; 32,40-тормоз камераси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192827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</TotalTime>
  <Words>203</Words>
  <Application>Microsoft Office PowerPoint</Application>
  <PresentationFormat>Произвольный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мавзу   Пневматик тормоз тизимини тузилиши ва ишлаши.</vt:lpstr>
      <vt:lpstr>Pnevmatik ishchi tormoz tizimi</vt:lpstr>
      <vt:lpstr>Кузатув механизмларининг схемаси</vt:lpstr>
      <vt:lpstr>Тормоз камераларининг схемалари</vt:lpstr>
      <vt:lpstr>Тормоз накат схемаси</vt:lpstr>
      <vt:lpstr>Пневматик тормоз юритмаларининг схемалар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Transmissiyaning vazifasi tuzilishi va ishlashi</dc:title>
  <dc:creator>Пользователь</dc:creator>
  <cp:lastModifiedBy>Bayramali</cp:lastModifiedBy>
  <cp:revision>73</cp:revision>
  <dcterms:created xsi:type="dcterms:W3CDTF">2019-08-16T04:59:11Z</dcterms:created>
  <dcterms:modified xsi:type="dcterms:W3CDTF">2023-07-02T07:45:25Z</dcterms:modified>
</cp:coreProperties>
</file>