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87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22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865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932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7501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366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972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68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22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54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5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80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49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5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972BA-A964-42A6-86BF-ADAE1BED79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24.10.2020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481842-8384-4BB4-86F2-07FE884427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89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Cyrl-UZ" b="1" dirty="0"/>
              <a:t>Орқа кўприкни </a:t>
            </a:r>
            <a:r>
              <a:rPr lang="uz-Cyrl-UZ" b="1" dirty="0" smtClean="0"/>
              <a:t>носозликларини аниқлаш.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РЕЖА:</a:t>
            </a:r>
            <a:endParaRPr lang="ru-RU" sz="3200" b="1" u="sng" dirty="0" smtClean="0"/>
          </a:p>
          <a:p>
            <a:r>
              <a:rPr lang="ru-RU" sz="2800" dirty="0"/>
              <a:t>1.	</a:t>
            </a:r>
            <a:r>
              <a:rPr lang="ru-RU" sz="2800" dirty="0" err="1"/>
              <a:t>Орқа</a:t>
            </a:r>
            <a:r>
              <a:rPr lang="ru-RU" sz="2800" dirty="0"/>
              <a:t> </a:t>
            </a:r>
            <a:r>
              <a:rPr lang="ru-RU" sz="2800" dirty="0" err="1"/>
              <a:t>кўприкнинг</a:t>
            </a:r>
            <a:r>
              <a:rPr lang="ru-RU" sz="2800" dirty="0"/>
              <a:t> </a:t>
            </a:r>
            <a:r>
              <a:rPr lang="ru-RU" sz="2800" dirty="0" err="1"/>
              <a:t>бурилиш</a:t>
            </a:r>
            <a:r>
              <a:rPr lang="ru-RU" sz="2800" dirty="0"/>
              <a:t> </a:t>
            </a:r>
            <a:r>
              <a:rPr lang="ru-RU" sz="2800" dirty="0" err="1"/>
              <a:t>моментини</a:t>
            </a:r>
            <a:r>
              <a:rPr lang="ru-RU" sz="2800" dirty="0"/>
              <a:t> </a:t>
            </a:r>
            <a:r>
              <a:rPr lang="ru-RU" sz="2800" dirty="0" err="1"/>
              <a:t>текшириш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таъмирлай</a:t>
            </a:r>
            <a:r>
              <a:rPr lang="ru-RU" sz="2800" dirty="0"/>
              <a:t> </a:t>
            </a:r>
            <a:r>
              <a:rPr lang="ru-RU" sz="2800" dirty="0" err="1"/>
              <a:t>олиш</a:t>
            </a:r>
            <a:r>
              <a:rPr lang="ru-RU" sz="2800" dirty="0"/>
              <a:t>.</a:t>
            </a:r>
          </a:p>
          <a:p>
            <a:r>
              <a:rPr lang="ru-RU" sz="2800" dirty="0"/>
              <a:t>2.	</a:t>
            </a:r>
            <a:r>
              <a:rPr lang="ru-RU" sz="2800" dirty="0" err="1"/>
              <a:t>Уловчи</a:t>
            </a:r>
            <a:r>
              <a:rPr lang="ru-RU" sz="2800" dirty="0"/>
              <a:t> </a:t>
            </a:r>
            <a:r>
              <a:rPr lang="ru-RU" sz="2800" dirty="0" err="1"/>
              <a:t>механизмни</a:t>
            </a:r>
            <a:r>
              <a:rPr lang="ru-RU" sz="2800" dirty="0"/>
              <a:t> </a:t>
            </a:r>
            <a:r>
              <a:rPr lang="ru-RU" sz="2800" dirty="0" err="1"/>
              <a:t>ўратиш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ажрата</a:t>
            </a:r>
            <a:r>
              <a:rPr lang="ru-RU" sz="2800" dirty="0"/>
              <a:t> </a:t>
            </a:r>
            <a:r>
              <a:rPr lang="ru-RU" sz="2800" dirty="0" err="1"/>
              <a:t>олиш</a:t>
            </a:r>
            <a:r>
              <a:rPr lang="ru-RU" sz="2800" dirty="0"/>
              <a:t>.</a:t>
            </a:r>
          </a:p>
          <a:p>
            <a:r>
              <a:rPr lang="ru-RU" sz="2800" dirty="0"/>
              <a:t>3.	</a:t>
            </a:r>
            <a:r>
              <a:rPr lang="ru-RU" sz="2800" dirty="0" err="1"/>
              <a:t>Уловчи</a:t>
            </a:r>
            <a:r>
              <a:rPr lang="ru-RU" sz="2800" dirty="0"/>
              <a:t> </a:t>
            </a:r>
            <a:r>
              <a:rPr lang="ru-RU" sz="2800" dirty="0" err="1"/>
              <a:t>механизмнинг</a:t>
            </a:r>
            <a:r>
              <a:rPr lang="ru-RU" sz="2800" dirty="0"/>
              <a:t> </a:t>
            </a:r>
            <a:r>
              <a:rPr lang="ru-RU" sz="2800" dirty="0" err="1"/>
              <a:t>ҳар</a:t>
            </a:r>
            <a:r>
              <a:rPr lang="ru-RU" sz="2800" dirty="0"/>
              <a:t> </a:t>
            </a:r>
            <a:r>
              <a:rPr lang="ru-RU" sz="2800" dirty="0" err="1"/>
              <a:t>бир</a:t>
            </a:r>
            <a:r>
              <a:rPr lang="ru-RU" sz="2800" dirty="0"/>
              <a:t> </a:t>
            </a:r>
            <a:r>
              <a:rPr lang="ru-RU" sz="2800" dirty="0" err="1"/>
              <a:t>қисмини</a:t>
            </a:r>
            <a:r>
              <a:rPr lang="ru-RU" sz="2800" dirty="0"/>
              <a:t> </a:t>
            </a:r>
            <a:r>
              <a:rPr lang="ru-RU" sz="2800" dirty="0" err="1"/>
              <a:t>бўлаклаш</a:t>
            </a:r>
            <a:r>
              <a:rPr lang="ru-RU" sz="2800" dirty="0"/>
              <a:t> </a:t>
            </a:r>
            <a:r>
              <a:rPr lang="ru-RU" sz="2800" dirty="0" err="1"/>
              <a:t>ва</a:t>
            </a:r>
            <a:r>
              <a:rPr lang="ru-RU" sz="2800" dirty="0"/>
              <a:t> </a:t>
            </a:r>
            <a:r>
              <a:rPr lang="ru-RU" sz="2800" dirty="0" err="1"/>
              <a:t>йиға</a:t>
            </a:r>
            <a:r>
              <a:rPr lang="ru-RU" sz="2800" dirty="0"/>
              <a:t> </a:t>
            </a:r>
            <a:r>
              <a:rPr lang="ru-RU" sz="2800" dirty="0" err="1"/>
              <a:t>олиш</a:t>
            </a:r>
            <a:r>
              <a:rPr lang="ru-RU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9581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23719" y="616944"/>
            <a:ext cx="10466025" cy="5860973"/>
          </a:xfrm>
        </p:spPr>
        <p:txBody>
          <a:bodyPr/>
          <a:lstStyle/>
          <a:p>
            <a:pPr lvl="2" latinLnBrk="1"/>
            <a:r>
              <a:rPr lang="ru-RU" sz="2400" dirty="0" err="1"/>
              <a:t>Орқа</a:t>
            </a:r>
            <a:r>
              <a:rPr lang="ru-RU" sz="2400" dirty="0"/>
              <a:t> </a:t>
            </a:r>
            <a:r>
              <a:rPr lang="ru-RU" sz="2400" dirty="0" err="1"/>
              <a:t>ўнг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чап</a:t>
            </a:r>
            <a:r>
              <a:rPr lang="ru-RU" sz="2400" dirty="0"/>
              <a:t> </a:t>
            </a:r>
            <a:r>
              <a:rPr lang="ru-RU" sz="2400" dirty="0" err="1"/>
              <a:t>ғилдиракларни</a:t>
            </a:r>
            <a:r>
              <a:rPr lang="ru-RU" sz="2400" dirty="0"/>
              <a:t> </a:t>
            </a:r>
            <a:r>
              <a:rPr lang="ru-RU" sz="2400" dirty="0" err="1"/>
              <a:t>ажратинг</a:t>
            </a:r>
            <a:r>
              <a:rPr lang="ru-RU" sz="2400" dirty="0"/>
              <a:t>.</a:t>
            </a:r>
          </a:p>
          <a:p>
            <a:pPr lvl="2" latinLnBrk="1"/>
            <a:r>
              <a:rPr lang="ru-RU" sz="2400" dirty="0" err="1"/>
              <a:t>Орқа</a:t>
            </a:r>
            <a:r>
              <a:rPr lang="ru-RU" sz="2400" dirty="0"/>
              <a:t> </a:t>
            </a:r>
            <a:r>
              <a:rPr lang="ru-RU" sz="2400" dirty="0" err="1"/>
              <a:t>палстинанининг</a:t>
            </a:r>
            <a:r>
              <a:rPr lang="ru-RU" sz="2400" dirty="0"/>
              <a:t> </a:t>
            </a:r>
            <a:r>
              <a:rPr lang="ru-RU" sz="2400" dirty="0" err="1"/>
              <a:t>винтларини</a:t>
            </a:r>
            <a:r>
              <a:rPr lang="ru-RU" sz="2400" dirty="0"/>
              <a:t> </a:t>
            </a:r>
            <a:r>
              <a:rPr lang="ru-RU" sz="2400" dirty="0" err="1"/>
              <a:t>бўшатинг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диагонал</a:t>
            </a:r>
            <a:r>
              <a:rPr lang="ru-RU" sz="2400" dirty="0"/>
              <a:t> </a:t>
            </a:r>
            <a:r>
              <a:rPr lang="ru-RU" sz="2400" dirty="0" err="1"/>
              <a:t>йўналишда</a:t>
            </a:r>
            <a:r>
              <a:rPr lang="ru-RU" sz="2400" dirty="0"/>
              <a:t> </a:t>
            </a:r>
            <a:r>
              <a:rPr lang="ru-RU" sz="2400" dirty="0" err="1"/>
              <a:t>ўқ</a:t>
            </a:r>
            <a:r>
              <a:rPr lang="ru-RU" sz="2400" dirty="0"/>
              <a:t> </a:t>
            </a:r>
            <a:r>
              <a:rPr lang="ru-RU" sz="2400" dirty="0" err="1"/>
              <a:t>пазидан</a:t>
            </a:r>
            <a:r>
              <a:rPr lang="ru-RU" sz="2400" dirty="0"/>
              <a:t> </a:t>
            </a:r>
            <a:r>
              <a:rPr lang="ru-RU" sz="2400" dirty="0" err="1"/>
              <a:t>ажратиб</a:t>
            </a:r>
            <a:r>
              <a:rPr lang="ru-RU" sz="2400" dirty="0"/>
              <a:t> </a:t>
            </a:r>
            <a:r>
              <a:rPr lang="ru-RU" sz="2400" dirty="0" err="1"/>
              <a:t>олинг</a:t>
            </a:r>
            <a:r>
              <a:rPr lang="ru-RU" sz="2400" dirty="0"/>
              <a:t>.</a:t>
            </a:r>
          </a:p>
          <a:p>
            <a:pPr lvl="2" latinLnBrk="1"/>
            <a:r>
              <a:rPr lang="ru-RU" sz="2400" dirty="0" err="1"/>
              <a:t>Орқа</a:t>
            </a:r>
            <a:r>
              <a:rPr lang="ru-RU" sz="2400" dirty="0"/>
              <a:t> вал </a:t>
            </a:r>
            <a:r>
              <a:rPr lang="ru-RU" sz="2400" dirty="0" err="1"/>
              <a:t>подшипникини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орқа</a:t>
            </a:r>
            <a:r>
              <a:rPr lang="ru-RU" sz="2400" dirty="0"/>
              <a:t> вал </a:t>
            </a:r>
            <a:r>
              <a:rPr lang="ru-RU" sz="2400" dirty="0" err="1"/>
              <a:t>тутқичини</a:t>
            </a:r>
            <a:r>
              <a:rPr lang="ru-RU" sz="2400" dirty="0"/>
              <a:t> гайка </a:t>
            </a:r>
            <a:r>
              <a:rPr lang="ru-RU" sz="2400" dirty="0" err="1"/>
              <a:t>калити</a:t>
            </a:r>
            <a:r>
              <a:rPr lang="ru-RU" sz="2400" dirty="0"/>
              <a:t> </a:t>
            </a:r>
            <a:r>
              <a:rPr lang="ru-RU" sz="2400" dirty="0" err="1"/>
              <a:t>билан</a:t>
            </a:r>
            <a:r>
              <a:rPr lang="ru-RU" sz="2400" dirty="0"/>
              <a:t> </a:t>
            </a:r>
            <a:r>
              <a:rPr lang="ru-RU" sz="2400" dirty="0" err="1"/>
              <a:t>бириктиринг</a:t>
            </a:r>
            <a:r>
              <a:rPr lang="ru-RU" sz="2400" dirty="0"/>
              <a:t>, </a:t>
            </a:r>
            <a:r>
              <a:rPr lang="ru-RU" sz="2400" dirty="0" err="1"/>
              <a:t>валнинг</a:t>
            </a:r>
            <a:r>
              <a:rPr lang="ru-RU" sz="2400" dirty="0"/>
              <a:t> </a:t>
            </a:r>
            <a:r>
              <a:rPr lang="ru-RU" sz="2400" dirty="0" err="1"/>
              <a:t>орқа</a:t>
            </a:r>
            <a:r>
              <a:rPr lang="ru-RU" sz="2400" dirty="0"/>
              <a:t> </a:t>
            </a:r>
            <a:r>
              <a:rPr lang="ru-RU" sz="2400" dirty="0" err="1"/>
              <a:t>кўпригини</a:t>
            </a:r>
            <a:r>
              <a:rPr lang="ru-RU" sz="2400" dirty="0"/>
              <a:t> контргайка </a:t>
            </a:r>
            <a:r>
              <a:rPr lang="ru-RU" sz="2400" dirty="0" err="1"/>
              <a:t>билан</a:t>
            </a:r>
            <a:r>
              <a:rPr lang="ru-RU" sz="2400" dirty="0"/>
              <a:t> </a:t>
            </a:r>
            <a:r>
              <a:rPr lang="ru-RU" sz="2400" dirty="0" err="1"/>
              <a:t>ажратинг</a:t>
            </a:r>
            <a:r>
              <a:rPr lang="ru-RU" sz="2400" dirty="0"/>
              <a:t>. </a:t>
            </a:r>
            <a:r>
              <a:rPr lang="ru-RU" sz="2400" dirty="0" err="1"/>
              <a:t>Мазкур</a:t>
            </a:r>
            <a:r>
              <a:rPr lang="ru-RU" sz="2400" dirty="0"/>
              <a:t> </a:t>
            </a:r>
            <a:r>
              <a:rPr lang="ru-RU" sz="2400" dirty="0" err="1"/>
              <a:t>босқичда</a:t>
            </a:r>
            <a:r>
              <a:rPr lang="ru-RU" sz="2400" dirty="0"/>
              <a:t> подшипник </a:t>
            </a:r>
            <a:r>
              <a:rPr lang="ru-RU" sz="2400" dirty="0" err="1"/>
              <a:t>қулфи</a:t>
            </a:r>
            <a:r>
              <a:rPr lang="ru-RU" sz="2400" dirty="0"/>
              <a:t> </a:t>
            </a:r>
            <a:r>
              <a:rPr lang="ru-RU" sz="2400" dirty="0" err="1"/>
              <a:t>чап</a:t>
            </a:r>
            <a:r>
              <a:rPr lang="ru-RU" sz="2400" dirty="0"/>
              <a:t> </a:t>
            </a:r>
            <a:r>
              <a:rPr lang="ru-RU" sz="2400" dirty="0" err="1"/>
              <a:t>тарафга</a:t>
            </a:r>
            <a:r>
              <a:rPr lang="ru-RU" sz="2400" dirty="0"/>
              <a:t> </a:t>
            </a:r>
            <a:r>
              <a:rPr lang="ru-RU" sz="2400" dirty="0" err="1"/>
              <a:t>буралган</a:t>
            </a:r>
            <a:r>
              <a:rPr lang="ru-RU" sz="2400" dirty="0"/>
              <a:t>, </a:t>
            </a:r>
            <a:r>
              <a:rPr lang="ru-RU" sz="2400" dirty="0" err="1"/>
              <a:t>ушнинг</a:t>
            </a:r>
            <a:r>
              <a:rPr lang="ru-RU" sz="2400" dirty="0"/>
              <a:t> </a:t>
            </a:r>
            <a:r>
              <a:rPr lang="ru-RU" sz="2400" dirty="0" err="1"/>
              <a:t>учун</a:t>
            </a:r>
            <a:r>
              <a:rPr lang="ru-RU" sz="2400" dirty="0"/>
              <a:t> </a:t>
            </a:r>
            <a:r>
              <a:rPr lang="ru-RU" sz="2400" dirty="0" err="1"/>
              <a:t>йиғишда</a:t>
            </a:r>
            <a:r>
              <a:rPr lang="ru-RU" sz="2400" dirty="0"/>
              <a:t> </a:t>
            </a:r>
            <a:r>
              <a:rPr lang="ru-RU" sz="2400" dirty="0" err="1"/>
              <a:t>алоҳида</a:t>
            </a:r>
            <a:r>
              <a:rPr lang="ru-RU" sz="2400" dirty="0"/>
              <a:t> </a:t>
            </a:r>
            <a:r>
              <a:rPr lang="ru-RU" sz="2400" dirty="0" err="1"/>
              <a:t>эътибор</a:t>
            </a:r>
            <a:r>
              <a:rPr lang="ru-RU" sz="2400" dirty="0"/>
              <a:t> </a:t>
            </a:r>
            <a:r>
              <a:rPr lang="ru-RU" sz="2400" dirty="0" err="1"/>
              <a:t>қаратинг</a:t>
            </a:r>
            <a:r>
              <a:rPr lang="ru-RU" sz="2400" dirty="0"/>
              <a:t>.</a:t>
            </a:r>
          </a:p>
          <a:p>
            <a:pPr lvl="2" latinLnBrk="1"/>
            <a:r>
              <a:rPr lang="ru-RU" sz="2400" dirty="0" err="1"/>
              <a:t>Орқа</a:t>
            </a:r>
            <a:r>
              <a:rPr lang="ru-RU" sz="2400" dirty="0"/>
              <a:t> вал </a:t>
            </a:r>
            <a:r>
              <a:rPr lang="ru-RU" sz="2400" dirty="0" err="1"/>
              <a:t>подшипниклари</a:t>
            </a:r>
            <a:r>
              <a:rPr lang="ru-RU" sz="2400" dirty="0"/>
              <a:t> </a:t>
            </a:r>
            <a:r>
              <a:rPr lang="ru-RU" sz="2400" dirty="0" err="1"/>
              <a:t>ечувчисини</a:t>
            </a:r>
            <a:r>
              <a:rPr lang="ru-RU" sz="2400" dirty="0"/>
              <a:t> </a:t>
            </a:r>
            <a:r>
              <a:rPr lang="ru-RU" sz="2400" dirty="0" err="1"/>
              <a:t>ишлатиб</a:t>
            </a:r>
            <a:r>
              <a:rPr lang="ru-RU" sz="2400" dirty="0"/>
              <a:t>, </a:t>
            </a:r>
            <a:r>
              <a:rPr lang="ru-RU" sz="2400" dirty="0" err="1"/>
              <a:t>йиғиш</a:t>
            </a:r>
            <a:r>
              <a:rPr lang="ru-RU" sz="2400" dirty="0"/>
              <a:t> </a:t>
            </a:r>
            <a:r>
              <a:rPr lang="ru-RU" sz="2400" dirty="0" err="1"/>
              <a:t>подшипникининг</a:t>
            </a:r>
            <a:r>
              <a:rPr lang="ru-RU" sz="2400" dirty="0"/>
              <a:t> </a:t>
            </a:r>
            <a:r>
              <a:rPr lang="ru-RU" sz="2400" dirty="0" err="1"/>
              <a:t>пазидан</a:t>
            </a:r>
            <a:r>
              <a:rPr lang="ru-RU" sz="2400" dirty="0"/>
              <a:t> </a:t>
            </a:r>
            <a:r>
              <a:rPr lang="ru-RU" sz="2400" dirty="0" err="1"/>
              <a:t>подшипникни</a:t>
            </a:r>
            <a:r>
              <a:rPr lang="ru-RU" sz="2400" dirty="0"/>
              <a:t> </a:t>
            </a:r>
            <a:r>
              <a:rPr lang="ru-RU" sz="2400" dirty="0" err="1"/>
              <a:t>ажратиб</a:t>
            </a:r>
            <a:r>
              <a:rPr lang="ru-RU" sz="2400" dirty="0"/>
              <a:t> </a:t>
            </a:r>
            <a:r>
              <a:rPr lang="ru-RU" sz="2400" dirty="0" err="1"/>
              <a:t>олинг</a:t>
            </a:r>
            <a:r>
              <a:rPr lang="ru-RU" sz="2400" dirty="0"/>
              <a:t>.</a:t>
            </a:r>
          </a:p>
          <a:p>
            <a:pPr lvl="2" latinLnBrk="1"/>
            <a:r>
              <a:rPr lang="ru-RU" sz="2400" dirty="0" err="1"/>
              <a:t>Ғилдиракнинг</a:t>
            </a:r>
            <a:r>
              <a:rPr lang="ru-RU" sz="2400" dirty="0"/>
              <a:t> </a:t>
            </a:r>
            <a:r>
              <a:rPr lang="ru-RU" sz="2400" dirty="0" err="1"/>
              <a:t>орқа</a:t>
            </a:r>
            <a:r>
              <a:rPr lang="ru-RU" sz="2400" dirty="0"/>
              <a:t> </a:t>
            </a:r>
            <a:r>
              <a:rPr lang="ru-RU" sz="2400" dirty="0" err="1"/>
              <a:t>ричагидаги</a:t>
            </a:r>
            <a:r>
              <a:rPr lang="ru-RU" sz="2400" dirty="0"/>
              <a:t> сальник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подшипникни</a:t>
            </a:r>
            <a:r>
              <a:rPr lang="ru-RU" sz="2400" dirty="0"/>
              <a:t> </a:t>
            </a:r>
            <a:r>
              <a:rPr lang="ru-RU" sz="2400" dirty="0" err="1"/>
              <a:t>ажратинг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жез</a:t>
            </a:r>
            <a:r>
              <a:rPr lang="ru-RU" sz="2400" dirty="0"/>
              <a:t> </a:t>
            </a:r>
            <a:r>
              <a:rPr lang="ru-RU" sz="2400" dirty="0" err="1"/>
              <a:t>стерженни</a:t>
            </a:r>
            <a:r>
              <a:rPr lang="ru-RU" sz="2400" dirty="0"/>
              <a:t> </a:t>
            </a:r>
            <a:r>
              <a:rPr lang="ru-RU" sz="2400" dirty="0" err="1"/>
              <a:t>бирлаштиринг</a:t>
            </a:r>
            <a:r>
              <a:rPr lang="ru-RU" sz="2400" dirty="0"/>
              <a:t>, </a:t>
            </a:r>
            <a:r>
              <a:rPr lang="ru-RU" sz="2400" dirty="0" err="1"/>
              <a:t>ташқи</a:t>
            </a:r>
            <a:r>
              <a:rPr lang="ru-RU" sz="2400" dirty="0"/>
              <a:t> </a:t>
            </a:r>
            <a:r>
              <a:rPr lang="ru-RU" sz="2400" dirty="0" err="1"/>
              <a:t>гардиш</a:t>
            </a:r>
            <a:r>
              <a:rPr lang="ru-RU" sz="2400" dirty="0"/>
              <a:t> </a:t>
            </a:r>
            <a:r>
              <a:rPr lang="ru-RU" sz="2400" dirty="0" err="1"/>
              <a:t>подшипникини</a:t>
            </a:r>
            <a:r>
              <a:rPr lang="ru-RU" sz="2400" dirty="0"/>
              <a:t> </a:t>
            </a:r>
            <a:r>
              <a:rPr lang="ru-RU" sz="2400" dirty="0" err="1"/>
              <a:t>ажратиб</a:t>
            </a:r>
            <a:r>
              <a:rPr lang="ru-RU" sz="2400" dirty="0"/>
              <a:t> </a:t>
            </a:r>
            <a:r>
              <a:rPr lang="ru-RU" sz="2400" dirty="0" err="1"/>
              <a:t>олиш</a:t>
            </a:r>
            <a:r>
              <a:rPr lang="ru-RU" sz="2400" dirty="0"/>
              <a:t> </a:t>
            </a:r>
            <a:r>
              <a:rPr lang="ru-RU" sz="2400" dirty="0" err="1"/>
              <a:t>учун</a:t>
            </a:r>
            <a:r>
              <a:rPr lang="ru-RU" sz="2400" dirty="0"/>
              <a:t> </a:t>
            </a:r>
            <a:r>
              <a:rPr lang="ru-RU" sz="2400" dirty="0" err="1"/>
              <a:t>секин</a:t>
            </a:r>
            <a:r>
              <a:rPr lang="ru-RU" sz="2400" dirty="0"/>
              <a:t> </a:t>
            </a:r>
            <a:r>
              <a:rPr lang="ru-RU" sz="2400" dirty="0" err="1"/>
              <a:t>босинг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734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767" y="631135"/>
            <a:ext cx="9628742" cy="558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549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303" y="797977"/>
            <a:ext cx="9602323" cy="517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726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3000">
              <a:srgbClr val="D2EFFE"/>
            </a:gs>
            <a:gs pos="100000">
              <a:srgbClr val="D2EFFE"/>
            </a:gs>
            <a:gs pos="100000">
              <a:srgbClr val="E2EAC9"/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520328" y="583894"/>
            <a:ext cx="9984284" cy="5816906"/>
          </a:xfrm>
        </p:spPr>
        <p:txBody>
          <a:bodyPr/>
          <a:lstStyle/>
          <a:p>
            <a:pPr algn="ctr"/>
            <a:r>
              <a:rPr lang="en-US" sz="2400" dirty="0"/>
              <a:t>	</a:t>
            </a:r>
            <a:r>
              <a:rPr lang="ru-RU" sz="2400" dirty="0" err="1"/>
              <a:t>Текшириш</a:t>
            </a:r>
            <a:endParaRPr lang="ru-RU" sz="2400" dirty="0"/>
          </a:p>
          <a:p>
            <a:r>
              <a:rPr lang="en-US" sz="2400" dirty="0" err="1"/>
              <a:t>i</a:t>
            </a:r>
            <a:r>
              <a:rPr lang="en-US" sz="2400" dirty="0"/>
              <a:t>.	</a:t>
            </a:r>
            <a:r>
              <a:rPr lang="ru-RU" sz="2400" dirty="0" err="1"/>
              <a:t>Йўналиш</a:t>
            </a:r>
            <a:r>
              <a:rPr lang="ru-RU" sz="2400" dirty="0"/>
              <a:t> </a:t>
            </a:r>
            <a:r>
              <a:rPr lang="ru-RU" sz="2400" dirty="0" err="1"/>
              <a:t>ўқида</a:t>
            </a:r>
            <a:r>
              <a:rPr lang="ru-RU" sz="2400" dirty="0"/>
              <a:t> </a:t>
            </a:r>
            <a:r>
              <a:rPr lang="ru-RU" sz="2400" dirty="0" err="1"/>
              <a:t>сизишни</a:t>
            </a:r>
            <a:r>
              <a:rPr lang="ru-RU" sz="2400" dirty="0"/>
              <a:t>, </a:t>
            </a:r>
            <a:r>
              <a:rPr lang="ru-RU" sz="2400" dirty="0" err="1"/>
              <a:t>подшипникнинг</a:t>
            </a:r>
            <a:r>
              <a:rPr lang="ru-RU" sz="2400" dirty="0"/>
              <a:t> пази </a:t>
            </a:r>
            <a:r>
              <a:rPr lang="ru-RU" sz="2400" dirty="0" err="1"/>
              <a:t>ёйилиши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шикастланишини</a:t>
            </a:r>
            <a:r>
              <a:rPr lang="ru-RU" sz="2400" dirty="0"/>
              <a:t> </a:t>
            </a:r>
            <a:r>
              <a:rPr lang="ru-RU" sz="2400" dirty="0" err="1"/>
              <a:t>текширинг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носозликлар</a:t>
            </a:r>
            <a:r>
              <a:rPr lang="ru-RU" sz="2400" dirty="0"/>
              <a:t> </a:t>
            </a:r>
            <a:r>
              <a:rPr lang="ru-RU" sz="2400" dirty="0" err="1"/>
              <a:t>чиқса</a:t>
            </a:r>
            <a:r>
              <a:rPr lang="ru-RU" sz="2400" dirty="0"/>
              <a:t>, </a:t>
            </a:r>
            <a:r>
              <a:rPr lang="ru-RU" sz="2400" dirty="0" err="1"/>
              <a:t>ички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ташқи</a:t>
            </a:r>
            <a:r>
              <a:rPr lang="ru-RU" sz="2400" dirty="0"/>
              <a:t> </a:t>
            </a:r>
            <a:r>
              <a:rPr lang="ru-RU" sz="2400" dirty="0" err="1"/>
              <a:t>гардиш</a:t>
            </a:r>
            <a:r>
              <a:rPr lang="ru-RU" sz="2400" dirty="0"/>
              <a:t> </a:t>
            </a:r>
            <a:r>
              <a:rPr lang="ru-RU" sz="2400" dirty="0" err="1"/>
              <a:t>пошипниклар</a:t>
            </a:r>
            <a:r>
              <a:rPr lang="ru-RU" sz="2400" dirty="0"/>
              <a:t> </a:t>
            </a:r>
            <a:r>
              <a:rPr lang="ru-RU" sz="2400" dirty="0" err="1"/>
              <a:t>тўпламини</a:t>
            </a:r>
            <a:r>
              <a:rPr lang="ru-RU" sz="2400" dirty="0"/>
              <a:t> </a:t>
            </a:r>
            <a:r>
              <a:rPr lang="ru-RU" sz="2400" dirty="0" err="1"/>
              <a:t>алмаштиринг</a:t>
            </a:r>
            <a:r>
              <a:rPr lang="ru-RU" sz="2400" dirty="0"/>
              <a:t>.</a:t>
            </a:r>
          </a:p>
          <a:p>
            <a:r>
              <a:rPr lang="en-US" sz="2400" dirty="0"/>
              <a:t>ii.	</a:t>
            </a:r>
            <a:r>
              <a:rPr lang="ru-RU" sz="2400" dirty="0" err="1"/>
              <a:t>Ўқни</a:t>
            </a:r>
            <a:r>
              <a:rPr lang="ru-RU" sz="2400" dirty="0"/>
              <a:t> 9-расмда </a:t>
            </a:r>
            <a:r>
              <a:rPr lang="ru-RU" sz="2400" dirty="0" err="1"/>
              <a:t>кўрсатилганидек</a:t>
            </a:r>
            <a:r>
              <a:rPr lang="ru-RU" sz="2400" dirty="0"/>
              <a:t>,   </a:t>
            </a:r>
            <a:r>
              <a:rPr lang="ru-RU" sz="2400" dirty="0" err="1"/>
              <a:t>иккала</a:t>
            </a:r>
            <a:r>
              <a:rPr lang="ru-RU" sz="2400" dirty="0"/>
              <a:t> </a:t>
            </a:r>
            <a:r>
              <a:rPr lang="ru-RU" sz="2400" dirty="0" err="1"/>
              <a:t>марказидан</a:t>
            </a:r>
            <a:r>
              <a:rPr lang="ru-RU" sz="2400" dirty="0"/>
              <a:t> </a:t>
            </a:r>
            <a:r>
              <a:rPr lang="ru-RU" sz="2400" dirty="0" err="1"/>
              <a:t>ушлаб</a:t>
            </a:r>
            <a:r>
              <a:rPr lang="ru-RU" sz="2400" dirty="0"/>
              <a:t> </a:t>
            </a:r>
            <a:r>
              <a:rPr lang="ru-RU" sz="2400" dirty="0" err="1"/>
              <a:t>туриб</a:t>
            </a:r>
            <a:r>
              <a:rPr lang="ru-RU" sz="2400" dirty="0"/>
              <a:t>, </a:t>
            </a:r>
            <a:r>
              <a:rPr lang="ru-RU" sz="2400" dirty="0" err="1"/>
              <a:t>ўрнатинг</a:t>
            </a:r>
            <a:r>
              <a:rPr lang="ru-RU" sz="2400" dirty="0"/>
              <a:t>.</a:t>
            </a:r>
          </a:p>
          <a:p>
            <a:r>
              <a:rPr lang="en-US" sz="2400" dirty="0"/>
              <a:t>iii.	</a:t>
            </a:r>
            <a:r>
              <a:rPr lang="ru-RU" sz="2400" dirty="0" err="1"/>
              <a:t>Ўлчагич</a:t>
            </a:r>
            <a:r>
              <a:rPr lang="ru-RU" sz="2400" dirty="0"/>
              <a:t> </a:t>
            </a:r>
            <a:r>
              <a:rPr lang="ru-RU" sz="2400" dirty="0" err="1"/>
              <a:t>циферблатини</a:t>
            </a:r>
            <a:r>
              <a:rPr lang="ru-RU" sz="2400" dirty="0"/>
              <a:t> </a:t>
            </a:r>
            <a:r>
              <a:rPr lang="ru-RU" sz="2400" dirty="0" err="1"/>
              <a:t>автомобил</a:t>
            </a:r>
            <a:r>
              <a:rPr lang="ru-RU" sz="2400" dirty="0"/>
              <a:t> </a:t>
            </a:r>
            <a:r>
              <a:rPr lang="ru-RU" sz="2400" dirty="0" err="1"/>
              <a:t>ўқига</a:t>
            </a:r>
            <a:r>
              <a:rPr lang="ru-RU" sz="2400" dirty="0"/>
              <a:t> перпендикуляр </a:t>
            </a:r>
            <a:r>
              <a:rPr lang="ru-RU" sz="2400" dirty="0" err="1"/>
              <a:t>қилиб</a:t>
            </a:r>
            <a:r>
              <a:rPr lang="ru-RU" sz="2400" dirty="0"/>
              <a:t> </a:t>
            </a:r>
            <a:r>
              <a:rPr lang="ru-RU" sz="2400" dirty="0" err="1"/>
              <a:t>ўрнатинг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ўлчагичнинг</a:t>
            </a:r>
            <a:r>
              <a:rPr lang="ru-RU" sz="2400" dirty="0"/>
              <a:t> </a:t>
            </a:r>
            <a:r>
              <a:rPr lang="ru-RU" sz="2400" dirty="0" err="1"/>
              <a:t>катта</a:t>
            </a:r>
            <a:r>
              <a:rPr lang="ru-RU" sz="2400" dirty="0"/>
              <a:t> </a:t>
            </a:r>
            <a:r>
              <a:rPr lang="ru-RU" sz="2400" dirty="0" err="1"/>
              <a:t>ўқининг</a:t>
            </a:r>
            <a:r>
              <a:rPr lang="ru-RU" sz="2400" dirty="0"/>
              <a:t> бита </a:t>
            </a:r>
            <a:r>
              <a:rPr lang="ru-RU" sz="2400" dirty="0" err="1"/>
              <a:t>айланмасидан</a:t>
            </a:r>
            <a:r>
              <a:rPr lang="ru-RU" sz="2400" dirty="0"/>
              <a:t> </a:t>
            </a:r>
            <a:r>
              <a:rPr lang="ru-RU" sz="2400" dirty="0" err="1"/>
              <a:t>кейинги</a:t>
            </a:r>
            <a:r>
              <a:rPr lang="ru-RU" sz="2400" dirty="0"/>
              <a:t> </a:t>
            </a:r>
            <a:r>
              <a:rPr lang="ru-RU" sz="2400" dirty="0" err="1"/>
              <a:t>позицияда</a:t>
            </a:r>
            <a:r>
              <a:rPr lang="ru-RU" sz="2400" dirty="0"/>
              <a:t>, “0” </a:t>
            </a:r>
            <a:r>
              <a:rPr lang="ru-RU" sz="2400" dirty="0" err="1"/>
              <a:t>кўрсаткични</a:t>
            </a:r>
            <a:r>
              <a:rPr lang="ru-RU" sz="2400" dirty="0"/>
              <a:t> </a:t>
            </a:r>
            <a:r>
              <a:rPr lang="ru-RU" sz="2400" dirty="0" err="1"/>
              <a:t>ўрнатинг</a:t>
            </a:r>
            <a:r>
              <a:rPr lang="ru-RU" sz="2400" dirty="0"/>
              <a:t>, </a:t>
            </a:r>
            <a:r>
              <a:rPr lang="ru-RU" sz="2400" dirty="0" err="1"/>
              <a:t>кейин</a:t>
            </a:r>
            <a:r>
              <a:rPr lang="ru-RU" sz="2400" dirty="0"/>
              <a:t>  </a:t>
            </a:r>
            <a:r>
              <a:rPr lang="ru-RU" sz="2400" dirty="0" err="1"/>
              <a:t>секинлик</a:t>
            </a:r>
            <a:r>
              <a:rPr lang="ru-RU" sz="2400" dirty="0"/>
              <a:t> </a:t>
            </a:r>
            <a:r>
              <a:rPr lang="ru-RU" sz="2400" dirty="0" err="1"/>
              <a:t>билан</a:t>
            </a:r>
            <a:r>
              <a:rPr lang="ru-RU" sz="2400" dirty="0"/>
              <a:t> </a:t>
            </a:r>
            <a:r>
              <a:rPr lang="ru-RU" sz="2400" dirty="0" err="1"/>
              <a:t>ўқни</a:t>
            </a:r>
            <a:r>
              <a:rPr lang="ru-RU" sz="2400" dirty="0"/>
              <a:t> </a:t>
            </a:r>
            <a:r>
              <a:rPr lang="ru-RU" sz="2400" dirty="0" err="1"/>
              <a:t>буранг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ўлчагич</a:t>
            </a:r>
            <a:r>
              <a:rPr lang="ru-RU" sz="2400" dirty="0"/>
              <a:t> </a:t>
            </a:r>
            <a:r>
              <a:rPr lang="ru-RU" sz="2400" dirty="0" err="1"/>
              <a:t>кўрсаткичи</a:t>
            </a:r>
            <a:r>
              <a:rPr lang="ru-RU" sz="2400" dirty="0"/>
              <a:t> ½ дан </a:t>
            </a:r>
            <a:r>
              <a:rPr lang="ru-RU" sz="2400" dirty="0" err="1"/>
              <a:t>ўнгга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чапга</a:t>
            </a:r>
            <a:r>
              <a:rPr lang="ru-RU" sz="2400" dirty="0"/>
              <a:t> </a:t>
            </a:r>
            <a:r>
              <a:rPr lang="ru-RU" sz="2400" dirty="0" err="1"/>
              <a:t>ҳаракатланиб</a:t>
            </a:r>
            <a:r>
              <a:rPr lang="ru-RU" sz="2400" dirty="0"/>
              <a:t> </a:t>
            </a:r>
            <a:r>
              <a:rPr lang="ru-RU" sz="2400" dirty="0" err="1"/>
              <a:t>максимал</a:t>
            </a:r>
            <a:r>
              <a:rPr lang="ru-RU" sz="2400" dirty="0"/>
              <a:t> </a:t>
            </a:r>
            <a:r>
              <a:rPr lang="ru-RU" sz="2400" dirty="0" err="1"/>
              <a:t>кўрсаткичга</a:t>
            </a:r>
            <a:r>
              <a:rPr lang="ru-RU" sz="2400" dirty="0"/>
              <a:t> </a:t>
            </a:r>
            <a:r>
              <a:rPr lang="ru-RU" sz="2400" dirty="0" err="1"/>
              <a:t>етганида</a:t>
            </a:r>
            <a:r>
              <a:rPr lang="ru-RU" sz="2400" dirty="0"/>
              <a:t>, </a:t>
            </a:r>
            <a:r>
              <a:rPr lang="ru-RU" sz="2400" dirty="0" err="1"/>
              <a:t>ушбу</a:t>
            </a:r>
            <a:r>
              <a:rPr lang="ru-RU" sz="2400" dirty="0"/>
              <a:t> </a:t>
            </a:r>
            <a:r>
              <a:rPr lang="ru-RU" sz="2400" dirty="0" err="1"/>
              <a:t>кўрсаткич</a:t>
            </a:r>
            <a:r>
              <a:rPr lang="ru-RU" sz="2400" dirty="0"/>
              <a:t> </a:t>
            </a:r>
            <a:r>
              <a:rPr lang="ru-RU" sz="2400" dirty="0" err="1"/>
              <a:t>бурилишлар</a:t>
            </a:r>
            <a:r>
              <a:rPr lang="ru-RU" sz="2400" dirty="0"/>
              <a:t> сони </a:t>
            </a:r>
            <a:r>
              <a:rPr lang="ru-RU" sz="2400" dirty="0" err="1"/>
              <a:t>ҳисобланади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058261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96</Words>
  <Application>Microsoft Office PowerPoint</Application>
  <PresentationFormat>Широкоэкранный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Орқа кўприкни носозликларини аниқлаш.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dcterms:created xsi:type="dcterms:W3CDTF">2020-10-22T07:01:39Z</dcterms:created>
  <dcterms:modified xsi:type="dcterms:W3CDTF">2020-10-24T05:40:39Z</dcterms:modified>
</cp:coreProperties>
</file>