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ucks.com/uz/news/reglament-tehnicheskogo-obsluzhivaniya-sonata-nf-reglament-tehnicheskogo/" TargetMode="External"/><Relationship Id="rId2" Type="http://schemas.openxmlformats.org/officeDocument/2006/relationships/hyperlink" Target="https://intrucks.com/uz/chemicals/programma-dlya-modelirovaniya-vneshnego-vida-avtomobilya-programma-dlya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ntrucks.com/uz/motorcycles/shevrole-kruz-1-6-ne-zavoditsya-starter-krutit-ne-zavoditsya-chevrolet-cruze/" TargetMode="External"/><Relationship Id="rId4" Type="http://schemas.openxmlformats.org/officeDocument/2006/relationships/hyperlink" Target="https://intrucks.com/uz/spare-parts/motoblok-mobil-k-mkm-3-k7-lander-pahar-varianty-raboty-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ucks.com/uz/equipment/chto-takoe-evro-1-i-2-normy-vybrosov-vrednyh-veshchestv-dlya/" TargetMode="External"/><Relationship Id="rId2" Type="http://schemas.openxmlformats.org/officeDocument/2006/relationships/hyperlink" Target="https://intrucks.com/uz/electronics/kak-rabotaet-maslyanyi-filtr-luchshaya-promyvka-dlya-dvigately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rucks.com/uz/spare-parts/uaz-ustanovka-porshnevyh-kolec-starogo-obrazca-pravilnaya-ustanovk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ucks.com/uz/chemicals/rashod-masla-subaru-rashod-masla-subaru-kak-ustranit-povyshenny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ucks.com/uz/motorcycles/sistema-zazhiganiya-uaz-buhanka-kontaktnaya-sistema-zazhiganiya/" TargetMode="External"/><Relationship Id="rId2" Type="http://schemas.openxmlformats.org/officeDocument/2006/relationships/hyperlink" Target="https://intrucks.com/uz/spare-parts/why-interruptions-at-idle-injector-sensors-and-their-operatio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8894"/>
            <a:ext cx="9036496" cy="6849105"/>
          </a:xfrm>
        </p:spPr>
        <p:txBody>
          <a:bodyPr>
            <a:normAutofit/>
          </a:bodyPr>
          <a:lstStyle/>
          <a:p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Mavzu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Dvigatelni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nazorat-qarov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diagnostikalash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ishlari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texnologiyasi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en-US" sz="1600" dirty="0" err="1" smtClean="0"/>
              <a:t>Dvigatelning</a:t>
            </a:r>
            <a:r>
              <a:rPr lang="en-US" sz="1600" dirty="0" smtClean="0"/>
              <a:t> </a:t>
            </a:r>
            <a:r>
              <a:rPr lang="en-US" sz="1600" dirty="0" err="1"/>
              <a:t>ishlashi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yaxshi</a:t>
            </a:r>
            <a:r>
              <a:rPr lang="en-US" sz="1600" dirty="0"/>
              <a:t> </a:t>
            </a:r>
            <a:r>
              <a:rPr lang="en-US" sz="1600" dirty="0" err="1"/>
              <a:t>holatda</a:t>
            </a:r>
            <a:r>
              <a:rPr lang="en-US" sz="1600" dirty="0"/>
              <a:t> </a:t>
            </a:r>
            <a:r>
              <a:rPr lang="en-US" sz="1600" dirty="0" err="1"/>
              <a:t>bo'lishini</a:t>
            </a:r>
            <a:r>
              <a:rPr lang="en-US" sz="1600" dirty="0"/>
              <a:t> </a:t>
            </a:r>
            <a:r>
              <a:rPr lang="en-US" sz="1600" dirty="0" err="1"/>
              <a:t>ta'minlash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 </a:t>
            </a:r>
            <a:r>
              <a:rPr lang="en-US" sz="1600" dirty="0" err="1">
                <a:solidFill>
                  <a:schemeClr val="bg1"/>
                </a:solidFill>
                <a:hlinkClick r:id="rId2"/>
              </a:rPr>
              <a:t>k</a:t>
            </a:r>
            <a:r>
              <a:rPr lang="en-US" sz="1600" dirty="0" err="1">
                <a:solidFill>
                  <a:schemeClr val="tx1"/>
                </a:solidFill>
                <a:hlinkClick r:id="rId2"/>
              </a:rPr>
              <a:t>o'rinish</a:t>
            </a:r>
            <a:r>
              <a:rPr lang="en-US" sz="1600" dirty="0"/>
              <a:t>, </a:t>
            </a:r>
            <a:r>
              <a:rPr lang="en-US" sz="1600" dirty="0" err="1"/>
              <a:t>ehtiyot</a:t>
            </a:r>
            <a:r>
              <a:rPr lang="en-US" sz="1600" dirty="0"/>
              <a:t> </a:t>
            </a:r>
            <a:r>
              <a:rPr lang="en-US" sz="1600" dirty="0" err="1"/>
              <a:t>qismlarning</a:t>
            </a:r>
            <a:r>
              <a:rPr lang="en-US" sz="1600" dirty="0"/>
              <a:t> </a:t>
            </a:r>
            <a:r>
              <a:rPr lang="en-US" sz="1600" dirty="0" err="1"/>
              <a:t>eskirish</a:t>
            </a:r>
            <a:r>
              <a:rPr lang="en-US" sz="1600" dirty="0"/>
              <a:t> </a:t>
            </a:r>
            <a:r>
              <a:rPr lang="en-US" sz="1600" dirty="0" err="1"/>
              <a:t>tezligini</a:t>
            </a:r>
            <a:r>
              <a:rPr lang="en-US" sz="1600" dirty="0"/>
              <a:t> </a:t>
            </a:r>
            <a:r>
              <a:rPr lang="en-US" sz="1600" dirty="0" err="1"/>
              <a:t>kamaytirish</a:t>
            </a:r>
            <a:r>
              <a:rPr lang="en-US" sz="1600" dirty="0"/>
              <a:t>, </a:t>
            </a:r>
            <a:r>
              <a:rPr lang="en-US" sz="1600" dirty="0" err="1"/>
              <a:t>nosozliklar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nosozliklarning</a:t>
            </a:r>
            <a:r>
              <a:rPr lang="en-US" sz="1600" dirty="0"/>
              <a:t> </a:t>
            </a:r>
            <a:r>
              <a:rPr lang="en-US" sz="1600" dirty="0" err="1"/>
              <a:t>oldini</a:t>
            </a:r>
            <a:r>
              <a:rPr lang="en-US" sz="1600" dirty="0"/>
              <a:t> </a:t>
            </a:r>
            <a:r>
              <a:rPr lang="en-US" sz="1600" dirty="0" err="1"/>
              <a:t>olish</a:t>
            </a:r>
            <a:r>
              <a:rPr lang="en-US" sz="1600" dirty="0"/>
              <a:t>, </a:t>
            </a:r>
            <a:r>
              <a:rPr lang="en-US" sz="1600" dirty="0" err="1"/>
              <a:t>shuningdek</a:t>
            </a:r>
            <a:r>
              <a:rPr lang="en-US" sz="1600" dirty="0"/>
              <a:t>, </a:t>
            </a:r>
            <a:r>
              <a:rPr lang="en-US" sz="1600" dirty="0" err="1"/>
              <a:t>ularni</a:t>
            </a:r>
            <a:r>
              <a:rPr lang="en-US" sz="1600" dirty="0"/>
              <a:t> </a:t>
            </a:r>
            <a:r>
              <a:rPr lang="en-US" sz="1600" dirty="0" err="1"/>
              <a:t>o'z</a:t>
            </a:r>
            <a:r>
              <a:rPr lang="en-US" sz="1600" dirty="0"/>
              <a:t> </a:t>
            </a:r>
            <a:r>
              <a:rPr lang="en-US" sz="1600" dirty="0" err="1"/>
              <a:t>vaqtida</a:t>
            </a:r>
            <a:r>
              <a:rPr lang="en-US" sz="1600" dirty="0"/>
              <a:t> </a:t>
            </a:r>
            <a:r>
              <a:rPr lang="en-US" sz="1600" dirty="0" err="1"/>
              <a:t>bartaraf</a:t>
            </a:r>
            <a:r>
              <a:rPr lang="en-US" sz="1600" dirty="0"/>
              <a:t> </a:t>
            </a:r>
            <a:r>
              <a:rPr lang="en-US" sz="1600" dirty="0" err="1"/>
              <a:t>etish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ularni</a:t>
            </a:r>
            <a:r>
              <a:rPr lang="en-US" sz="1600" dirty="0"/>
              <a:t> </a:t>
            </a:r>
            <a:r>
              <a:rPr lang="en-US" sz="1600" dirty="0" err="1"/>
              <a:t>aniqlash</a:t>
            </a:r>
            <a:r>
              <a:rPr lang="en-US" sz="1600" dirty="0"/>
              <a:t>, </a:t>
            </a:r>
            <a:r>
              <a:rPr lang="en-US" sz="1600" dirty="0" err="1"/>
              <a:t>dvigatelga</a:t>
            </a:r>
            <a:r>
              <a:rPr lang="en-US" sz="1600" dirty="0"/>
              <a:t> </a:t>
            </a:r>
            <a:r>
              <a:rPr lang="en-US" sz="1600" dirty="0" err="1"/>
              <a:t>texnik</a:t>
            </a:r>
            <a:r>
              <a:rPr lang="en-US" sz="1600" dirty="0"/>
              <a:t> </a:t>
            </a:r>
            <a:r>
              <a:rPr lang="en-US" sz="1600" dirty="0" err="1"/>
              <a:t>xizmat</a:t>
            </a:r>
            <a:r>
              <a:rPr lang="en-US" sz="1600" dirty="0"/>
              <a:t> </a:t>
            </a:r>
            <a:r>
              <a:rPr lang="en-US" sz="1600" dirty="0" err="1"/>
              <a:t>ko'rsatish</a:t>
            </a:r>
            <a:r>
              <a:rPr lang="en-US" sz="1600" dirty="0"/>
              <a:t>.</a:t>
            </a:r>
          </a:p>
          <a:p>
            <a:pPr algn="just"/>
            <a:r>
              <a:rPr lang="en-US" sz="1600" dirty="0" err="1">
                <a:hlinkClick r:id="rId3"/>
              </a:rPr>
              <a:t>Texnik</a:t>
            </a:r>
            <a:r>
              <a:rPr lang="en-US" sz="1600" dirty="0">
                <a:hlinkClick r:id="rId3"/>
              </a:rPr>
              <a:t> </a:t>
            </a:r>
            <a:r>
              <a:rPr lang="en-US" sz="1600" dirty="0" err="1">
                <a:hlinkClick r:id="rId3"/>
              </a:rPr>
              <a:t>xizmat</a:t>
            </a:r>
            <a:r>
              <a:rPr lang="en-US" sz="1600" dirty="0"/>
              <a:t> </a:t>
            </a:r>
            <a:r>
              <a:rPr lang="en-US" sz="1600" dirty="0" err="1"/>
              <a:t>vosita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butun</a:t>
            </a:r>
            <a:r>
              <a:rPr lang="en-US" sz="1600" dirty="0"/>
              <a:t> </a:t>
            </a:r>
            <a:r>
              <a:rPr lang="en-US" sz="1600" dirty="0" err="1"/>
              <a:t>sifatida</a:t>
            </a:r>
            <a:r>
              <a:rPr lang="en-US" sz="1600" dirty="0"/>
              <a:t> </a:t>
            </a:r>
            <a:r>
              <a:rPr lang="en-US" sz="1600" dirty="0" err="1"/>
              <a:t>quyidagi</a:t>
            </a:r>
            <a:r>
              <a:rPr lang="en-US" sz="1600" dirty="0"/>
              <a:t> </a:t>
            </a:r>
            <a:r>
              <a:rPr lang="en-US" sz="1600" dirty="0" err="1"/>
              <a:t>ishlar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operatsiyalar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qator</a:t>
            </a:r>
            <a:r>
              <a:rPr lang="en-US" sz="1600" dirty="0"/>
              <a:t> </a:t>
            </a:r>
            <a:r>
              <a:rPr lang="en-US" sz="1600" dirty="0" err="1"/>
              <a:t>kamayadi</a:t>
            </a:r>
            <a:r>
              <a:rPr lang="en-US" sz="1600" dirty="0"/>
              <a:t>: </a:t>
            </a:r>
            <a:r>
              <a:rPr lang="en-US" sz="1600" dirty="0" err="1"/>
              <a:t>dvigateli</a:t>
            </a:r>
            <a:r>
              <a:rPr lang="en-US" sz="1600" dirty="0"/>
              <a:t> </a:t>
            </a:r>
            <a:r>
              <a:rPr lang="en-US" sz="1600" dirty="0" err="1"/>
              <a:t>tozalash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 </a:t>
            </a:r>
            <a:r>
              <a:rPr lang="en-US" sz="1600" dirty="0" err="1">
                <a:hlinkClick r:id="rId4"/>
              </a:rPr>
              <a:t>qo'shimchalar</a:t>
            </a:r>
            <a:r>
              <a:rPr lang="en-US" sz="1600" dirty="0"/>
              <a:t> </a:t>
            </a:r>
            <a:r>
              <a:rPr lang="en-US" sz="1600" dirty="0" err="1"/>
              <a:t>axloqsizlikdan</a:t>
            </a:r>
            <a:r>
              <a:rPr lang="en-US" sz="1600" dirty="0"/>
              <a:t>, </a:t>
            </a:r>
            <a:r>
              <a:rPr lang="en-US" sz="1600" dirty="0" err="1"/>
              <a:t>dvigatel</a:t>
            </a:r>
            <a:r>
              <a:rPr lang="en-US" sz="1600" dirty="0"/>
              <a:t> </a:t>
            </a:r>
            <a:r>
              <a:rPr lang="en-US" sz="1600" dirty="0" err="1"/>
              <a:t>qismlarini</a:t>
            </a:r>
            <a:r>
              <a:rPr lang="en-US" sz="1600" dirty="0"/>
              <a:t> </a:t>
            </a:r>
            <a:r>
              <a:rPr lang="en-US" sz="1600" dirty="0" err="1"/>
              <a:t>kuyik</a:t>
            </a:r>
            <a:r>
              <a:rPr lang="en-US" sz="1600" dirty="0"/>
              <a:t>, </a:t>
            </a:r>
            <a:r>
              <a:rPr lang="en-US" sz="1600" dirty="0" err="1"/>
              <a:t>smola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malham</a:t>
            </a:r>
            <a:r>
              <a:rPr lang="en-US" sz="1600" dirty="0"/>
              <a:t> </a:t>
            </a:r>
            <a:r>
              <a:rPr lang="en-US" sz="1600" dirty="0" err="1"/>
              <a:t>qoldiqlaridan</a:t>
            </a:r>
            <a:r>
              <a:rPr lang="en-US" sz="1600" dirty="0"/>
              <a:t> </a:t>
            </a:r>
            <a:r>
              <a:rPr lang="en-US" sz="1600" dirty="0" err="1"/>
              <a:t>tozalash</a:t>
            </a:r>
            <a:r>
              <a:rPr lang="en-US" sz="1600" dirty="0"/>
              <a:t>; </a:t>
            </a:r>
            <a:r>
              <a:rPr lang="en-US" sz="1600" dirty="0" err="1"/>
              <a:t>mahkamlagichlarni</a:t>
            </a:r>
            <a:r>
              <a:rPr lang="en-US" sz="1600" dirty="0"/>
              <a:t> </a:t>
            </a:r>
            <a:r>
              <a:rPr lang="en-US" sz="1600" dirty="0" err="1"/>
              <a:t>tekshirish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 </a:t>
            </a:r>
            <a:r>
              <a:rPr lang="en-US" sz="1600" dirty="0" err="1"/>
              <a:t>bo'lganda</a:t>
            </a:r>
            <a:r>
              <a:rPr lang="en-US" sz="1600" dirty="0"/>
              <a:t> </a:t>
            </a:r>
            <a:r>
              <a:rPr lang="en-US" sz="1600" dirty="0" err="1"/>
              <a:t>mahkamlash</a:t>
            </a:r>
            <a:r>
              <a:rPr lang="en-US" sz="1600" dirty="0"/>
              <a:t>; </a:t>
            </a:r>
            <a:r>
              <a:rPr lang="en-US" sz="1600" dirty="0" err="1"/>
              <a:t>moy</a:t>
            </a:r>
            <a:r>
              <a:rPr lang="en-US" sz="1600" dirty="0"/>
              <a:t>, </a:t>
            </a:r>
            <a:r>
              <a:rPr lang="en-US" sz="1600" dirty="0" err="1"/>
              <a:t>sovutish</a:t>
            </a:r>
            <a:r>
              <a:rPr lang="en-US" sz="1600" dirty="0"/>
              <a:t> </a:t>
            </a:r>
            <a:r>
              <a:rPr lang="en-US" sz="1600" dirty="0" err="1"/>
              <a:t>suvi</a:t>
            </a:r>
            <a:r>
              <a:rPr lang="en-US" sz="1600" dirty="0"/>
              <a:t>, </a:t>
            </a:r>
            <a:r>
              <a:rPr lang="en-US" sz="1600" dirty="0" err="1"/>
              <a:t>yoqilg'i</a:t>
            </a:r>
            <a:r>
              <a:rPr lang="en-US" sz="1600" dirty="0"/>
              <a:t>, </a:t>
            </a:r>
            <a:r>
              <a:rPr lang="en-US" sz="1600" dirty="0" err="1"/>
              <a:t>moy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havo</a:t>
            </a:r>
            <a:r>
              <a:rPr lang="en-US" sz="1600" dirty="0"/>
              <a:t> </a:t>
            </a:r>
            <a:r>
              <a:rPr lang="en-US" sz="1600" dirty="0" err="1"/>
              <a:t>filtrlarini</a:t>
            </a:r>
            <a:r>
              <a:rPr lang="en-US" sz="1600" dirty="0"/>
              <a:t> </a:t>
            </a:r>
            <a:r>
              <a:rPr lang="en-US" sz="1600" dirty="0" err="1"/>
              <a:t>almashtirish</a:t>
            </a:r>
            <a:r>
              <a:rPr lang="en-US" sz="1600" dirty="0"/>
              <a:t>; </a:t>
            </a:r>
            <a:r>
              <a:rPr lang="en-US" sz="1600" dirty="0" err="1"/>
              <a:t>sozlash</a:t>
            </a:r>
            <a:r>
              <a:rPr lang="en-US" sz="1600" dirty="0"/>
              <a:t> </a:t>
            </a:r>
            <a:r>
              <a:rPr lang="en-US" sz="1600" dirty="0" err="1"/>
              <a:t>ishlari</a:t>
            </a:r>
            <a:r>
              <a:rPr lang="en-US" sz="1600" dirty="0"/>
              <a:t>. TO-1 </a:t>
            </a:r>
            <a:r>
              <a:rPr lang="en-US" sz="1600" dirty="0" err="1"/>
              <a:t>paytida</a:t>
            </a:r>
            <a:r>
              <a:rPr lang="en-US" sz="1600" dirty="0"/>
              <a:t> </a:t>
            </a:r>
            <a:r>
              <a:rPr lang="en-US" sz="1600" dirty="0" err="1"/>
              <a:t>ishning</a:t>
            </a:r>
            <a:r>
              <a:rPr lang="en-US" sz="1600" dirty="0"/>
              <a:t> </a:t>
            </a:r>
            <a:r>
              <a:rPr lang="en-US" sz="1600" dirty="0" err="1"/>
              <a:t>katta</a:t>
            </a:r>
            <a:r>
              <a:rPr lang="en-US" sz="1600" dirty="0"/>
              <a:t> </a:t>
            </a:r>
            <a:r>
              <a:rPr lang="en-US" sz="1600" dirty="0" err="1"/>
              <a:t>qismi</a:t>
            </a:r>
            <a:r>
              <a:rPr lang="en-US" sz="1600" dirty="0"/>
              <a:t> </a:t>
            </a:r>
            <a:r>
              <a:rPr lang="en-US" sz="1600" dirty="0" err="1"/>
              <a:t>jihozlarni</a:t>
            </a:r>
            <a:r>
              <a:rPr lang="en-US" sz="1600" dirty="0"/>
              <a:t>, </a:t>
            </a:r>
            <a:r>
              <a:rPr lang="en-US" sz="1600" dirty="0" err="1"/>
              <a:t>quvurlarni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susturucuning</a:t>
            </a:r>
            <a:r>
              <a:rPr lang="en-US" sz="1600" dirty="0"/>
              <a:t> </a:t>
            </a:r>
            <a:r>
              <a:rPr lang="en-US" sz="1600" dirty="0" err="1"/>
              <a:t>egzoz</a:t>
            </a:r>
            <a:r>
              <a:rPr lang="en-US" sz="1600" dirty="0"/>
              <a:t> </a:t>
            </a:r>
            <a:r>
              <a:rPr lang="en-US" sz="1600" dirty="0" err="1"/>
              <a:t>quvurlarini</a:t>
            </a:r>
            <a:r>
              <a:rPr lang="en-US" sz="1600" dirty="0"/>
              <a:t>, </a:t>
            </a:r>
            <a:r>
              <a:rPr lang="en-US" sz="1600" dirty="0" err="1"/>
              <a:t>shuningdek</a:t>
            </a:r>
            <a:r>
              <a:rPr lang="en-US" sz="1600" dirty="0"/>
              <a:t> </a:t>
            </a:r>
            <a:r>
              <a:rPr lang="en-US" sz="1600" dirty="0" err="1"/>
              <a:t>dvigatelning</a:t>
            </a:r>
            <a:r>
              <a:rPr lang="en-US" sz="1600" dirty="0"/>
              <a:t> </a:t>
            </a:r>
            <a:r>
              <a:rPr lang="en-US" sz="1600" dirty="0" err="1"/>
              <a:t>o'zini</a:t>
            </a:r>
            <a:r>
              <a:rPr lang="en-US" sz="1600" dirty="0"/>
              <a:t> </a:t>
            </a:r>
            <a:r>
              <a:rPr lang="en-US" sz="1600" dirty="0" err="1"/>
              <a:t>tayanchlarga</a:t>
            </a:r>
            <a:r>
              <a:rPr lang="en-US" sz="1600" dirty="0"/>
              <a:t> </a:t>
            </a:r>
            <a:r>
              <a:rPr lang="en-US" sz="1600" dirty="0" err="1"/>
              <a:t>mahkamlaydigan</a:t>
            </a:r>
            <a:r>
              <a:rPr lang="en-US" sz="1600" dirty="0"/>
              <a:t> </a:t>
            </a:r>
            <a:r>
              <a:rPr lang="en-US" sz="1600" dirty="0" err="1"/>
              <a:t>tishli</a:t>
            </a:r>
            <a:r>
              <a:rPr lang="en-US" sz="1600" dirty="0"/>
              <a:t> </a:t>
            </a:r>
            <a:r>
              <a:rPr lang="en-US" sz="1600" dirty="0" err="1"/>
              <a:t>ulanishlarni</a:t>
            </a:r>
            <a:r>
              <a:rPr lang="en-US" sz="1600" dirty="0"/>
              <a:t> </a:t>
            </a:r>
            <a:r>
              <a:rPr lang="en-US" sz="1600" dirty="0" err="1"/>
              <a:t>mahkamlashni</a:t>
            </a:r>
            <a:r>
              <a:rPr lang="en-US" sz="1600" dirty="0"/>
              <a:t> </a:t>
            </a:r>
            <a:r>
              <a:rPr lang="en-US" sz="1600" dirty="0" err="1"/>
              <a:t>nazorat</a:t>
            </a:r>
            <a:r>
              <a:rPr lang="en-US" sz="1600" dirty="0"/>
              <a:t> </a:t>
            </a:r>
            <a:r>
              <a:rPr lang="en-US" sz="1600" dirty="0" err="1"/>
              <a:t>qilish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tiklashga</a:t>
            </a:r>
            <a:r>
              <a:rPr lang="en-US" sz="1600" dirty="0"/>
              <a:t> </a:t>
            </a:r>
            <a:r>
              <a:rPr lang="en-US" sz="1600" dirty="0" err="1"/>
              <a:t>to'g'ri</a:t>
            </a:r>
            <a:r>
              <a:rPr lang="en-US" sz="1600" dirty="0"/>
              <a:t> </a:t>
            </a:r>
            <a:r>
              <a:rPr lang="en-US" sz="1600" dirty="0" err="1"/>
              <a:t>keladi</a:t>
            </a:r>
            <a:r>
              <a:rPr lang="en-US" sz="1600" dirty="0"/>
              <a:t>. TO-2 da </a:t>
            </a:r>
            <a:r>
              <a:rPr lang="en-US" sz="1600" dirty="0" err="1"/>
              <a:t>ular</a:t>
            </a:r>
            <a:r>
              <a:rPr lang="en-US" sz="1600" dirty="0"/>
              <a:t> </a:t>
            </a:r>
            <a:r>
              <a:rPr lang="en-US" sz="1600" dirty="0" err="1"/>
              <a:t>silindrli</a:t>
            </a:r>
            <a:r>
              <a:rPr lang="en-US" sz="1600" dirty="0"/>
              <a:t> </a:t>
            </a:r>
            <a:r>
              <a:rPr lang="en-US" sz="1600" dirty="0" err="1"/>
              <a:t>kallaklarning</a:t>
            </a:r>
            <a:r>
              <a:rPr lang="en-US" sz="1600" dirty="0"/>
              <a:t> </a:t>
            </a:r>
            <a:r>
              <a:rPr lang="en-US" sz="1600" dirty="0" err="1"/>
              <a:t>mahkamlanishini</a:t>
            </a:r>
            <a:r>
              <a:rPr lang="en-US" sz="1600" dirty="0"/>
              <a:t> </a:t>
            </a:r>
            <a:r>
              <a:rPr lang="en-US" sz="1600" dirty="0" err="1"/>
              <a:t>tekshiradilar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 </a:t>
            </a:r>
            <a:r>
              <a:rPr lang="en-US" sz="1600" dirty="0" err="1"/>
              <a:t>bo'lganda</a:t>
            </a:r>
            <a:r>
              <a:rPr lang="en-US" sz="1600" dirty="0"/>
              <a:t> </a:t>
            </a:r>
            <a:r>
              <a:rPr lang="en-US" sz="1600" dirty="0" err="1"/>
              <a:t>tortadilar</a:t>
            </a:r>
            <a:r>
              <a:rPr lang="en-US" sz="1600" dirty="0"/>
              <a:t>, </a:t>
            </a:r>
            <a:r>
              <a:rPr lang="en-US" sz="1600" dirty="0" err="1"/>
              <a:t>gaz</a:t>
            </a:r>
            <a:r>
              <a:rPr lang="en-US" sz="1600" dirty="0"/>
              <a:t> </a:t>
            </a:r>
            <a:r>
              <a:rPr lang="en-US" sz="1600" dirty="0" err="1"/>
              <a:t>taqsimlash</a:t>
            </a:r>
            <a:r>
              <a:rPr lang="en-US" sz="1600" dirty="0"/>
              <a:t> </a:t>
            </a:r>
            <a:r>
              <a:rPr lang="en-US" sz="1600" dirty="0" err="1"/>
              <a:t>mexanizmidagi</a:t>
            </a:r>
            <a:r>
              <a:rPr lang="en-US" sz="1600" dirty="0"/>
              <a:t> </a:t>
            </a:r>
            <a:r>
              <a:rPr lang="en-US" sz="1600" dirty="0" err="1"/>
              <a:t>termal</a:t>
            </a:r>
            <a:r>
              <a:rPr lang="en-US" sz="1600" dirty="0"/>
              <a:t> </a:t>
            </a:r>
            <a:r>
              <a:rPr lang="en-US" sz="1600" dirty="0" err="1"/>
              <a:t>bo'shliqlarni</a:t>
            </a:r>
            <a:r>
              <a:rPr lang="en-US" sz="1600" dirty="0"/>
              <a:t> </a:t>
            </a:r>
            <a:r>
              <a:rPr lang="en-US" sz="1600" dirty="0" err="1"/>
              <a:t>sozlaydilar</a:t>
            </a:r>
            <a:r>
              <a:rPr lang="en-US" sz="1600" dirty="0"/>
              <a:t>, </a:t>
            </a:r>
            <a:r>
              <a:rPr lang="en-US" sz="1600" dirty="0" err="1"/>
              <a:t>generatorning</a:t>
            </a:r>
            <a:r>
              <a:rPr lang="en-US" sz="1600" dirty="0"/>
              <a:t> </a:t>
            </a:r>
            <a:r>
              <a:rPr lang="en-US" sz="1600" dirty="0" err="1"/>
              <a:t>qo'zg'alish</a:t>
            </a:r>
            <a:r>
              <a:rPr lang="en-US" sz="1600" dirty="0"/>
              <a:t> </a:t>
            </a:r>
            <a:r>
              <a:rPr lang="en-US" sz="1600" dirty="0" err="1"/>
              <a:t>kamarlarining</a:t>
            </a:r>
            <a:r>
              <a:rPr lang="en-US" sz="1600" dirty="0"/>
              <a:t> </a:t>
            </a:r>
            <a:r>
              <a:rPr lang="en-US" sz="1600" dirty="0" err="1"/>
              <a:t>kuchlanishini</a:t>
            </a:r>
            <a:r>
              <a:rPr lang="en-US" sz="1600" dirty="0"/>
              <a:t> </a:t>
            </a:r>
            <a:r>
              <a:rPr lang="en-US" sz="1600" dirty="0" err="1"/>
              <a:t>tekshiradilar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sozlaydilar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hokazo</a:t>
            </a:r>
            <a:r>
              <a:rPr lang="en-US" sz="1600" dirty="0"/>
              <a:t>.</a:t>
            </a:r>
          </a:p>
          <a:p>
            <a:pPr algn="l"/>
            <a:r>
              <a:rPr lang="en-US" sz="1600" dirty="0" err="1"/>
              <a:t>Dvigatelni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qo'shimchalarni</a:t>
            </a:r>
            <a:r>
              <a:rPr lang="en-US" sz="1600" dirty="0"/>
              <a:t> </a:t>
            </a:r>
            <a:r>
              <a:rPr lang="en-US" sz="1600" dirty="0" err="1"/>
              <a:t>ifloslanishdan</a:t>
            </a:r>
            <a:r>
              <a:rPr lang="en-US" sz="1600" dirty="0"/>
              <a:t> </a:t>
            </a:r>
            <a:r>
              <a:rPr lang="en-US" sz="1600" dirty="0" err="1"/>
              <a:t>tozalash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 </a:t>
            </a:r>
            <a:r>
              <a:rPr lang="en-US" sz="1600" dirty="0" err="1"/>
              <a:t>bo'lganda</a:t>
            </a:r>
            <a:r>
              <a:rPr lang="en-US" sz="1600" dirty="0"/>
              <a:t> </a:t>
            </a:r>
            <a:r>
              <a:rPr lang="en-US" sz="1600" dirty="0" err="1"/>
              <a:t>vaqti-vaqti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amalga</a:t>
            </a:r>
            <a:r>
              <a:rPr lang="en-US" sz="1600" dirty="0"/>
              <a:t> </a:t>
            </a:r>
            <a:r>
              <a:rPr lang="en-US" sz="1600" dirty="0" err="1"/>
              <a:t>oshiriladi</a:t>
            </a:r>
            <a:r>
              <a:rPr lang="en-US" sz="1600" dirty="0"/>
              <a:t>. </a:t>
            </a:r>
            <a:r>
              <a:rPr lang="en-US" sz="1600" dirty="0" err="1"/>
              <a:t>Dvigatel</a:t>
            </a:r>
            <a:r>
              <a:rPr lang="en-US" sz="1600" dirty="0"/>
              <a:t> </a:t>
            </a:r>
            <a:r>
              <a:rPr lang="en-US" sz="1600" dirty="0" err="1"/>
              <a:t>qismlarini</a:t>
            </a:r>
            <a:r>
              <a:rPr lang="en-US" sz="1600" dirty="0"/>
              <a:t> </a:t>
            </a:r>
            <a:r>
              <a:rPr lang="en-US" sz="1600" dirty="0" err="1"/>
              <a:t>uglerod</a:t>
            </a:r>
            <a:r>
              <a:rPr lang="en-US" sz="1600" dirty="0"/>
              <a:t>, </a:t>
            </a:r>
            <a:r>
              <a:rPr lang="en-US" sz="1600" dirty="0" err="1"/>
              <a:t>smola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malham</a:t>
            </a:r>
            <a:r>
              <a:rPr lang="en-US" sz="1600" dirty="0"/>
              <a:t> </a:t>
            </a:r>
            <a:r>
              <a:rPr lang="en-US" sz="1600" dirty="0" err="1"/>
              <a:t>qoldiqlaridan</a:t>
            </a:r>
            <a:r>
              <a:rPr lang="en-US" sz="1600" dirty="0"/>
              <a:t> </a:t>
            </a:r>
            <a:r>
              <a:rPr lang="en-US" sz="1600" dirty="0" err="1"/>
              <a:t>tozalash</a:t>
            </a:r>
            <a:r>
              <a:rPr lang="en-US" sz="1600" dirty="0"/>
              <a:t>, </a:t>
            </a:r>
            <a:r>
              <a:rPr lang="en-US" sz="1600" dirty="0" err="1"/>
              <a:t>shuningdek</a:t>
            </a:r>
            <a:r>
              <a:rPr lang="en-US" sz="1600" dirty="0"/>
              <a:t>, </a:t>
            </a:r>
            <a:r>
              <a:rPr lang="en-US" sz="1600" dirty="0" err="1"/>
              <a:t>suvni</a:t>
            </a:r>
            <a:r>
              <a:rPr lang="en-US" sz="1600" dirty="0"/>
              <a:t> </a:t>
            </a:r>
            <a:r>
              <a:rPr lang="en-US" sz="1600" dirty="0" err="1"/>
              <a:t>tozalash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 </a:t>
            </a:r>
            <a:r>
              <a:rPr lang="en-US" sz="1600" dirty="0" err="1">
                <a:hlinkClick r:id="rId5"/>
              </a:rPr>
              <a:t>yoqilg'i</a:t>
            </a:r>
            <a:r>
              <a:rPr lang="en-US" sz="1600" dirty="0">
                <a:hlinkClick r:id="rId5"/>
              </a:rPr>
              <a:t> </a:t>
            </a:r>
            <a:r>
              <a:rPr lang="en-US" sz="1600" dirty="0" err="1">
                <a:hlinkClick r:id="rId5"/>
              </a:rPr>
              <a:t>tizimi</a:t>
            </a:r>
            <a:r>
              <a:rPr lang="en-US" sz="1600" dirty="0"/>
              <a:t>, </a:t>
            </a:r>
            <a:r>
              <a:rPr lang="en-US" sz="1600" dirty="0" err="1"/>
              <a:t>avtomobilning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3-5 </a:t>
            </a:r>
            <a:r>
              <a:rPr lang="en-US" sz="1600" dirty="0" err="1"/>
              <a:t>ming</a:t>
            </a:r>
            <a:r>
              <a:rPr lang="en-US" sz="1600" dirty="0"/>
              <a:t> </a:t>
            </a:r>
            <a:r>
              <a:rPr lang="en-US" sz="1600" dirty="0" err="1"/>
              <a:t>kilometrida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marta</a:t>
            </a:r>
            <a:r>
              <a:rPr lang="en-US" sz="1600" dirty="0"/>
              <a:t> </a:t>
            </a:r>
            <a:r>
              <a:rPr lang="en-US" sz="1600" dirty="0" err="1"/>
              <a:t>oraliqda</a:t>
            </a:r>
            <a:r>
              <a:rPr lang="en-US" sz="1600" dirty="0"/>
              <a:t> </a:t>
            </a:r>
            <a:r>
              <a:rPr lang="en-US" sz="1600" dirty="0" err="1"/>
              <a:t>dvigatelning</a:t>
            </a:r>
            <a:r>
              <a:rPr lang="en-US" sz="1600" dirty="0"/>
              <a:t> </a:t>
            </a:r>
            <a:r>
              <a:rPr lang="en-US" sz="1600" dirty="0" err="1"/>
              <a:t>ishlashi</a:t>
            </a:r>
            <a:r>
              <a:rPr lang="en-US" sz="1600" dirty="0"/>
              <a:t> </a:t>
            </a:r>
            <a:r>
              <a:rPr lang="en-US" sz="1600" dirty="0" err="1"/>
              <a:t>paytida</a:t>
            </a:r>
            <a:r>
              <a:rPr lang="en-US" sz="1600" dirty="0"/>
              <a:t> </a:t>
            </a:r>
            <a:r>
              <a:rPr lang="en-US" sz="1600" dirty="0" err="1"/>
              <a:t>yoqilg'i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moyga</a:t>
            </a:r>
            <a:r>
              <a:rPr lang="en-US" sz="1600" dirty="0"/>
              <a:t> </a:t>
            </a:r>
            <a:r>
              <a:rPr lang="en-US" sz="1600" dirty="0" err="1"/>
              <a:t>qo'shiladigan</a:t>
            </a:r>
            <a:r>
              <a:rPr lang="en-US" sz="1600" dirty="0"/>
              <a:t> </a:t>
            </a:r>
            <a:r>
              <a:rPr lang="en-US" sz="1600" dirty="0" err="1"/>
              <a:t>maxsus</a:t>
            </a:r>
            <a:r>
              <a:rPr lang="en-US" sz="1600" dirty="0"/>
              <a:t> </a:t>
            </a:r>
            <a:r>
              <a:rPr lang="en-US" sz="1600" dirty="0" err="1"/>
              <a:t>qo'shimchalardan</a:t>
            </a:r>
            <a:r>
              <a:rPr lang="en-US" sz="1600" dirty="0"/>
              <a:t> </a:t>
            </a:r>
            <a:r>
              <a:rPr lang="en-US" sz="1600" dirty="0" err="1"/>
              <a:t>foydalaning</a:t>
            </a:r>
            <a:r>
              <a:rPr lang="en-US" sz="1600" dirty="0" smtClean="0"/>
              <a:t>.</a:t>
            </a:r>
          </a:p>
          <a:p>
            <a:pPr algn="l"/>
            <a:r>
              <a:rPr lang="en-US" sz="1600" dirty="0" smtClean="0"/>
              <a:t> </a:t>
            </a:r>
            <a:r>
              <a:rPr lang="en-US" sz="1600" dirty="0" err="1"/>
              <a:t>Krank</a:t>
            </a:r>
            <a:r>
              <a:rPr lang="en-US" sz="1600" dirty="0"/>
              <a:t> </a:t>
            </a:r>
            <a:r>
              <a:rPr lang="en-US" sz="1600" dirty="0" err="1"/>
              <a:t>mili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vaqtni</a:t>
            </a:r>
            <a:r>
              <a:rPr lang="en-US" sz="1600" dirty="0"/>
              <a:t> </a:t>
            </a:r>
            <a:r>
              <a:rPr lang="en-US" sz="1600" dirty="0" err="1"/>
              <a:t>texnik</a:t>
            </a:r>
            <a:r>
              <a:rPr lang="en-US" sz="1600" dirty="0"/>
              <a:t> </a:t>
            </a:r>
            <a:r>
              <a:rPr lang="en-US" sz="1600" dirty="0" err="1"/>
              <a:t>xizmat</a:t>
            </a:r>
            <a:r>
              <a:rPr lang="en-US" sz="1600" dirty="0"/>
              <a:t> </a:t>
            </a:r>
            <a:r>
              <a:rPr lang="en-US" sz="1600" dirty="0" err="1"/>
              <a:t>ko'rsatish</a:t>
            </a:r>
            <a:r>
              <a:rPr lang="en-US" sz="1600" dirty="0"/>
              <a:t> </a:t>
            </a:r>
            <a:r>
              <a:rPr lang="en-US" sz="1600" dirty="0" err="1"/>
              <a:t>vaqtidagi</a:t>
            </a:r>
            <a:r>
              <a:rPr lang="en-US" sz="1600" dirty="0"/>
              <a:t> </a:t>
            </a:r>
            <a:r>
              <a:rPr lang="en-US" sz="1600" dirty="0" err="1"/>
              <a:t>asosiy</a:t>
            </a:r>
            <a:r>
              <a:rPr lang="en-US" sz="1600" dirty="0"/>
              <a:t> </a:t>
            </a:r>
            <a:r>
              <a:rPr lang="en-US" sz="1600" dirty="0" err="1"/>
              <a:t>ish</a:t>
            </a:r>
            <a:r>
              <a:rPr lang="en-US" sz="1600" dirty="0"/>
              <a:t>: EO: </a:t>
            </a:r>
            <a:r>
              <a:rPr lang="en-US" sz="1600" dirty="0" err="1"/>
              <a:t>Dvigatelni</a:t>
            </a:r>
            <a:r>
              <a:rPr lang="en-US" sz="1600" dirty="0"/>
              <a:t> </a:t>
            </a:r>
            <a:r>
              <a:rPr lang="en-US" sz="1600" dirty="0" err="1"/>
              <a:t>axloqsizlikdan</a:t>
            </a:r>
            <a:r>
              <a:rPr lang="en-US" sz="1600" dirty="0"/>
              <a:t> </a:t>
            </a:r>
            <a:r>
              <a:rPr lang="en-US" sz="1600" dirty="0" err="1"/>
              <a:t>tozalang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uning</a:t>
            </a:r>
            <a:r>
              <a:rPr lang="en-US" sz="1600" dirty="0"/>
              <a:t> </a:t>
            </a:r>
            <a:r>
              <a:rPr lang="en-US" sz="1600" dirty="0" err="1"/>
              <a:t>holatini</a:t>
            </a:r>
            <a:r>
              <a:rPr lang="en-US" sz="1600" dirty="0"/>
              <a:t> </a:t>
            </a:r>
            <a:r>
              <a:rPr lang="en-US" sz="1600" dirty="0" err="1"/>
              <a:t>tekshiring</a:t>
            </a:r>
            <a:r>
              <a:rPr lang="en-US" sz="1600" dirty="0"/>
              <a:t>. </a:t>
            </a:r>
            <a:r>
              <a:rPr lang="en-US" sz="1600" dirty="0" err="1"/>
              <a:t>Dvigatel</a:t>
            </a:r>
            <a:r>
              <a:rPr lang="en-US" sz="1600" dirty="0"/>
              <a:t> </a:t>
            </a:r>
            <a:r>
              <a:rPr lang="en-US" sz="1600" dirty="0" err="1"/>
              <a:t>axloqsizlikdan</a:t>
            </a:r>
            <a:r>
              <a:rPr lang="en-US" sz="1600" dirty="0"/>
              <a:t> </a:t>
            </a:r>
            <a:r>
              <a:rPr lang="en-US" sz="1600" dirty="0" err="1"/>
              <a:t>qirg'ichlar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tozalanadi</a:t>
            </a:r>
            <a:r>
              <a:rPr lang="en-US" sz="1600" dirty="0"/>
              <a:t>, soda </a:t>
            </a:r>
            <a:r>
              <a:rPr lang="en-US" sz="1600" dirty="0" err="1"/>
              <a:t>eritmasiga</a:t>
            </a:r>
            <a:r>
              <a:rPr lang="en-US" sz="1600" dirty="0"/>
              <a:t> </a:t>
            </a:r>
            <a:r>
              <a:rPr lang="en-US" sz="1600" dirty="0" err="1"/>
              <a:t>yoki</a:t>
            </a:r>
            <a:r>
              <a:rPr lang="en-US" sz="1600" dirty="0"/>
              <a:t> </a:t>
            </a:r>
            <a:r>
              <a:rPr lang="en-US" sz="1600" dirty="0" err="1"/>
              <a:t>kir</a:t>
            </a:r>
            <a:r>
              <a:rPr lang="en-US" sz="1600" dirty="0"/>
              <a:t> </a:t>
            </a:r>
            <a:r>
              <a:rPr lang="en-US" sz="1600" dirty="0" err="1"/>
              <a:t>yuvish</a:t>
            </a:r>
            <a:r>
              <a:rPr lang="en-US" sz="1600" dirty="0"/>
              <a:t> </a:t>
            </a:r>
            <a:r>
              <a:rPr lang="en-US" sz="1600" dirty="0" err="1"/>
              <a:t>kukuni</a:t>
            </a:r>
            <a:r>
              <a:rPr lang="en-US" sz="1600" dirty="0"/>
              <a:t> </a:t>
            </a:r>
            <a:r>
              <a:rPr lang="en-US" sz="1600" dirty="0" err="1"/>
              <a:t>eritmasiga</a:t>
            </a:r>
            <a:r>
              <a:rPr lang="en-US" sz="1600" dirty="0"/>
              <a:t> </a:t>
            </a:r>
            <a:r>
              <a:rPr lang="en-US" sz="1600" dirty="0" err="1"/>
              <a:t>botirilgan</a:t>
            </a:r>
            <a:r>
              <a:rPr lang="en-US" sz="1600" dirty="0"/>
              <a:t> </a:t>
            </a:r>
            <a:r>
              <a:rPr lang="en-US" sz="1600" dirty="0" err="1"/>
              <a:t>cho'tka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yuviladi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keyin</a:t>
            </a:r>
            <a:r>
              <a:rPr lang="en-US" sz="1600" dirty="0"/>
              <a:t> </a:t>
            </a:r>
            <a:r>
              <a:rPr lang="en-US" sz="1600" dirty="0" err="1"/>
              <a:t>quritiladi</a:t>
            </a:r>
            <a:r>
              <a:rPr lang="en-US" sz="1600" dirty="0"/>
              <a:t>. TO-1 </a:t>
            </a:r>
            <a:r>
              <a:rPr lang="en-US" sz="1600" dirty="0" err="1"/>
              <a:t>paytida</a:t>
            </a:r>
            <a:r>
              <a:rPr lang="en-US" sz="1600" dirty="0"/>
              <a:t> </a:t>
            </a:r>
            <a:r>
              <a:rPr lang="en-US" sz="1600" dirty="0" err="1"/>
              <a:t>mahkamlash</a:t>
            </a:r>
            <a:r>
              <a:rPr lang="en-US" sz="1600" dirty="0"/>
              <a:t> </a:t>
            </a:r>
            <a:r>
              <a:rPr lang="en-US" sz="1600" dirty="0" err="1"/>
              <a:t>tekshiriladi</a:t>
            </a:r>
            <a:r>
              <a:rPr lang="en-US" sz="1600" dirty="0"/>
              <a:t>: </a:t>
            </a:r>
            <a:r>
              <a:rPr lang="en-US" sz="1600" dirty="0" err="1"/>
              <a:t>dvigateldagi</a:t>
            </a:r>
            <a:r>
              <a:rPr lang="en-US" sz="1600" dirty="0"/>
              <a:t> </a:t>
            </a:r>
            <a:r>
              <a:rPr lang="en-US" sz="1600" dirty="0" err="1"/>
              <a:t>jihozlar</a:t>
            </a:r>
            <a:r>
              <a:rPr lang="en-US" sz="1600" dirty="0"/>
              <a:t>, </a:t>
            </a:r>
            <a:r>
              <a:rPr lang="en-US" sz="1600" dirty="0" err="1"/>
              <a:t>susturucunun</a:t>
            </a:r>
            <a:r>
              <a:rPr lang="en-US" sz="1600" dirty="0"/>
              <a:t> </a:t>
            </a:r>
            <a:r>
              <a:rPr lang="en-US" sz="1600" dirty="0" err="1"/>
              <a:t>quvurlari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egzoz</a:t>
            </a:r>
            <a:r>
              <a:rPr lang="en-US" sz="1600" dirty="0"/>
              <a:t> </a:t>
            </a:r>
            <a:r>
              <a:rPr lang="en-US" sz="1600" dirty="0" err="1"/>
              <a:t>quvurlari</a:t>
            </a:r>
            <a:r>
              <a:rPr lang="en-US" sz="1600" dirty="0"/>
              <a:t>, </a:t>
            </a:r>
            <a:r>
              <a:rPr lang="en-US" sz="1600" dirty="0" err="1"/>
              <a:t>ramkadagi</a:t>
            </a:r>
            <a:r>
              <a:rPr lang="en-US" sz="1600" dirty="0"/>
              <a:t> </a:t>
            </a:r>
            <a:r>
              <a:rPr lang="en-US" sz="1600" dirty="0" err="1"/>
              <a:t>dvigatel</a:t>
            </a:r>
            <a:r>
              <a:rPr lang="en-US" sz="1600" dirty="0"/>
              <a:t>. TO-2 da </a:t>
            </a:r>
            <a:r>
              <a:rPr lang="en-US" sz="1600" dirty="0" err="1"/>
              <a:t>ular</a:t>
            </a:r>
            <a:r>
              <a:rPr lang="en-US" sz="1600" dirty="0"/>
              <a:t> </a:t>
            </a:r>
            <a:r>
              <a:rPr lang="en-US" sz="1600" dirty="0" err="1"/>
              <a:t>dvigatel</a:t>
            </a:r>
            <a:r>
              <a:rPr lang="en-US" sz="1600" dirty="0"/>
              <a:t> </a:t>
            </a:r>
            <a:r>
              <a:rPr lang="en-US" sz="1600" dirty="0" err="1"/>
              <a:t>tsilindrlarining</a:t>
            </a:r>
            <a:r>
              <a:rPr lang="en-US" sz="1600" dirty="0"/>
              <a:t> </a:t>
            </a:r>
            <a:r>
              <a:rPr lang="en-US" sz="1600" dirty="0" err="1"/>
              <a:t>boshlarini</a:t>
            </a:r>
            <a:r>
              <a:rPr lang="en-US" sz="1600" dirty="0"/>
              <a:t> </a:t>
            </a:r>
            <a:r>
              <a:rPr lang="en-US" sz="1600" dirty="0" err="1"/>
              <a:t>tekshiradilar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 </a:t>
            </a:r>
            <a:r>
              <a:rPr lang="en-US" sz="1600" dirty="0" err="1"/>
              <a:t>bo'lganda</a:t>
            </a:r>
            <a:r>
              <a:rPr lang="en-US" sz="1600" dirty="0"/>
              <a:t> </a:t>
            </a:r>
            <a:r>
              <a:rPr lang="en-US" sz="1600" dirty="0" err="1"/>
              <a:t>tuzatadilar</a:t>
            </a:r>
            <a:r>
              <a:rPr lang="en-US" sz="1600" dirty="0"/>
              <a:t>; </a:t>
            </a:r>
            <a:r>
              <a:rPr lang="en-US" sz="1600" dirty="0" err="1"/>
              <a:t>vana</a:t>
            </a:r>
            <a:r>
              <a:rPr lang="en-US" sz="1600" dirty="0"/>
              <a:t> </a:t>
            </a:r>
            <a:r>
              <a:rPr lang="en-US" sz="1600" dirty="0" err="1"/>
              <a:t>novdalari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roker</a:t>
            </a:r>
            <a:r>
              <a:rPr lang="en-US" sz="1600" dirty="0"/>
              <a:t> </a:t>
            </a:r>
            <a:r>
              <a:rPr lang="en-US" sz="1600" dirty="0" err="1"/>
              <a:t>oyoq</a:t>
            </a:r>
            <a:r>
              <a:rPr lang="en-US" sz="1600" dirty="0"/>
              <a:t> </a:t>
            </a:r>
            <a:r>
              <a:rPr lang="en-US" sz="1600" dirty="0" err="1"/>
              <a:t>barmoqlari</a:t>
            </a:r>
            <a:r>
              <a:rPr lang="en-US" sz="1600" dirty="0"/>
              <a:t> </a:t>
            </a:r>
            <a:r>
              <a:rPr lang="en-US" sz="1600" dirty="0" err="1"/>
              <a:t>orasidagi</a:t>
            </a:r>
            <a:r>
              <a:rPr lang="en-US" sz="1600" dirty="0"/>
              <a:t> </a:t>
            </a:r>
            <a:r>
              <a:rPr lang="en-US" sz="1600" dirty="0" err="1"/>
              <a:t>bo'shliqlarni</a:t>
            </a:r>
            <a:r>
              <a:rPr lang="en-US" sz="1600" dirty="0"/>
              <a:t> </a:t>
            </a:r>
            <a:r>
              <a:rPr lang="en-US" sz="1600" dirty="0" err="1"/>
              <a:t>sozlang</a:t>
            </a:r>
            <a:r>
              <a:rPr lang="en-US" sz="1600" dirty="0"/>
              <a:t>. </a:t>
            </a:r>
            <a:r>
              <a:rPr lang="en-US" sz="1600" dirty="0" err="1"/>
              <a:t>Gaz</a:t>
            </a:r>
            <a:r>
              <a:rPr lang="en-US" sz="1600" dirty="0"/>
              <a:t> </a:t>
            </a:r>
            <a:r>
              <a:rPr lang="en-US" sz="1600" dirty="0" err="1"/>
              <a:t>taqsimlash</a:t>
            </a:r>
            <a:r>
              <a:rPr lang="en-US" sz="1600" dirty="0"/>
              <a:t> </a:t>
            </a:r>
            <a:r>
              <a:rPr lang="en-US" sz="1600" dirty="0" err="1"/>
              <a:t>mexanizmining</a:t>
            </a:r>
            <a:r>
              <a:rPr lang="en-US" sz="1600" dirty="0"/>
              <a:t> </a:t>
            </a:r>
            <a:r>
              <a:rPr lang="en-US" sz="1600" dirty="0" err="1"/>
              <a:t>qismlari</a:t>
            </a:r>
            <a:r>
              <a:rPr lang="en-US" sz="1600" dirty="0"/>
              <a:t> </a:t>
            </a:r>
            <a:r>
              <a:rPr lang="en-US" sz="1600" dirty="0" err="1"/>
              <a:t>sezilarli</a:t>
            </a:r>
            <a:r>
              <a:rPr lang="en-US" sz="1600" dirty="0"/>
              <a:t> </a:t>
            </a:r>
            <a:r>
              <a:rPr lang="en-US" sz="1600" dirty="0" err="1"/>
              <a:t>darajada</a:t>
            </a:r>
            <a:r>
              <a:rPr lang="en-US" sz="1600" dirty="0"/>
              <a:t> </a:t>
            </a:r>
            <a:r>
              <a:rPr lang="en-US" sz="1600" dirty="0" err="1"/>
              <a:t>aşınması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dvigatel</a:t>
            </a:r>
            <a:r>
              <a:rPr lang="en-US" sz="1600" dirty="0"/>
              <a:t> </a:t>
            </a:r>
            <a:r>
              <a:rPr lang="en-US" sz="1600" dirty="0" err="1"/>
              <a:t>ta'mirlanadi</a:t>
            </a:r>
            <a:r>
              <a:rPr lang="en-US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5180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27"/>
            <a:ext cx="9144000" cy="672514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Dvigatelni</a:t>
            </a:r>
            <a:r>
              <a:rPr lang="en-US" dirty="0" smtClean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safarlarda</a:t>
            </a:r>
            <a:r>
              <a:rPr lang="en-US" dirty="0"/>
              <a:t> </a:t>
            </a:r>
            <a:r>
              <a:rPr lang="en-US" dirty="0" err="1"/>
              <a:t>yo'lda</a:t>
            </a:r>
            <a:r>
              <a:rPr lang="en-US" dirty="0"/>
              <a:t> </a:t>
            </a:r>
            <a:r>
              <a:rPr lang="en-US" dirty="0" err="1"/>
              <a:t>yog</a:t>
            </a:r>
            <a:r>
              <a:rPr lang="en-US" dirty="0"/>
              <a:t>'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tekshiring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bo'lganda</a:t>
            </a:r>
            <a:r>
              <a:rPr lang="en-US" dirty="0"/>
              <a:t> </a:t>
            </a:r>
            <a:r>
              <a:rPr lang="en-US" dirty="0" err="1"/>
              <a:t>to'ldiring</a:t>
            </a:r>
            <a:r>
              <a:rPr lang="en-US" dirty="0"/>
              <a:t>. TO-1: </a:t>
            </a:r>
            <a:r>
              <a:rPr lang="en-US" dirty="0" err="1"/>
              <a:t>Soqol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neft</a:t>
            </a:r>
            <a:r>
              <a:rPr lang="en-US" dirty="0"/>
              <a:t> </a:t>
            </a:r>
            <a:r>
              <a:rPr lang="en-US" dirty="0" err="1"/>
              <a:t>quvurlari</a:t>
            </a:r>
            <a:r>
              <a:rPr lang="en-US" dirty="0"/>
              <a:t> </a:t>
            </a:r>
            <a:r>
              <a:rPr lang="en-US" dirty="0" err="1"/>
              <a:t>moslamalarining</a:t>
            </a:r>
            <a:r>
              <a:rPr lang="en-US" dirty="0"/>
              <a:t> </a:t>
            </a:r>
            <a:r>
              <a:rPr lang="en-US" dirty="0" err="1"/>
              <a:t>mahkamligini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</a:t>
            </a:r>
            <a:r>
              <a:rPr lang="en-US" dirty="0" err="1"/>
              <a:t>tekshirish</a:t>
            </a:r>
            <a:r>
              <a:rPr lang="en-US" dirty="0"/>
              <a:t>. Agar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muammolarni</a:t>
            </a:r>
            <a:r>
              <a:rPr lang="en-US" dirty="0"/>
              <a:t> </a:t>
            </a:r>
            <a:r>
              <a:rPr lang="en-US" dirty="0" err="1"/>
              <a:t>bartaraf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dirty="0"/>
              <a:t>. </a:t>
            </a:r>
            <a:r>
              <a:rPr lang="en-US" dirty="0" err="1"/>
              <a:t>Loyni</a:t>
            </a:r>
            <a:r>
              <a:rPr lang="en-US" dirty="0"/>
              <a:t> </a:t>
            </a:r>
            <a:r>
              <a:rPr lang="en-US" dirty="0" err="1"/>
              <a:t>to'kib</a:t>
            </a:r>
            <a:r>
              <a:rPr lang="en-US" dirty="0"/>
              <a:t> </a:t>
            </a:r>
            <a:r>
              <a:rPr lang="en-US" dirty="0" err="1"/>
              <a:t>tashlang</a:t>
            </a:r>
            <a:r>
              <a:rPr lang="en-US" dirty="0"/>
              <a:t> </a:t>
            </a:r>
            <a:r>
              <a:rPr lang="en-US" dirty="0" err="1">
                <a:hlinkClick r:id="rId2"/>
              </a:rPr>
              <a:t>yog</a:t>
            </a:r>
            <a:r>
              <a:rPr lang="en-US" dirty="0">
                <a:hlinkClick r:id="rId2"/>
              </a:rPr>
              <a:t> '</a:t>
            </a:r>
            <a:r>
              <a:rPr lang="en-US" dirty="0" err="1">
                <a:hlinkClick r:id="rId2"/>
              </a:rPr>
              <a:t>filtri</a:t>
            </a:r>
            <a:r>
              <a:rPr lang="en-US" dirty="0"/>
              <a:t>. </a:t>
            </a:r>
            <a:r>
              <a:rPr lang="en-US" dirty="0" err="1"/>
              <a:t>Loyni</a:t>
            </a:r>
            <a:r>
              <a:rPr lang="en-US" dirty="0"/>
              <a:t> </a:t>
            </a:r>
            <a:r>
              <a:rPr lang="en-US" dirty="0" err="1"/>
              <a:t>to'kishdan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isitib</a:t>
            </a:r>
            <a:r>
              <a:rPr lang="en-US" dirty="0"/>
              <a:t> </a:t>
            </a:r>
            <a:r>
              <a:rPr lang="en-US" dirty="0" err="1"/>
              <a:t>oling</a:t>
            </a:r>
            <a:r>
              <a:rPr lang="en-US" dirty="0"/>
              <a:t>, </a:t>
            </a:r>
            <a:r>
              <a:rPr lang="en-US" dirty="0" err="1"/>
              <a:t>filtr</a:t>
            </a:r>
            <a:r>
              <a:rPr lang="en-US" dirty="0"/>
              <a:t> </a:t>
            </a:r>
            <a:r>
              <a:rPr lang="en-US" dirty="0" err="1"/>
              <a:t>korpusini</a:t>
            </a:r>
            <a:r>
              <a:rPr lang="en-US" dirty="0"/>
              <a:t> </a:t>
            </a:r>
            <a:r>
              <a:rPr lang="en-US" dirty="0" err="1"/>
              <a:t>chang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axloqsizlikdan</a:t>
            </a:r>
            <a:r>
              <a:rPr lang="en-US" dirty="0"/>
              <a:t> </a:t>
            </a:r>
            <a:r>
              <a:rPr lang="en-US" dirty="0" err="1"/>
              <a:t>tozalang</a:t>
            </a:r>
            <a:r>
              <a:rPr lang="en-US" dirty="0"/>
              <a:t>. </a:t>
            </a:r>
            <a:r>
              <a:rPr lang="en-US" dirty="0" err="1"/>
              <a:t>Karterdagi</a:t>
            </a:r>
            <a:r>
              <a:rPr lang="en-US" dirty="0"/>
              <a:t> </a:t>
            </a:r>
            <a:r>
              <a:rPr lang="en-US" dirty="0" err="1"/>
              <a:t>yog</a:t>
            </a:r>
            <a:r>
              <a:rPr lang="en-US" dirty="0"/>
              <a:t> '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tekshiring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agar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to'ldiring</a:t>
            </a:r>
            <a:r>
              <a:rPr lang="en-US" dirty="0"/>
              <a:t>. </a:t>
            </a:r>
            <a:r>
              <a:rPr lang="en-US" dirty="0" err="1"/>
              <a:t>Filtr</a:t>
            </a:r>
            <a:r>
              <a:rPr lang="en-US" dirty="0"/>
              <a:t> </a:t>
            </a:r>
            <a:r>
              <a:rPr lang="en-US" dirty="0" err="1"/>
              <a:t>elementlarini</a:t>
            </a:r>
            <a:r>
              <a:rPr lang="en-US" dirty="0"/>
              <a:t> </a:t>
            </a:r>
            <a:r>
              <a:rPr lang="en-US" dirty="0" err="1"/>
              <a:t>almashtirishda</a:t>
            </a:r>
            <a:r>
              <a:rPr lang="en-US" dirty="0"/>
              <a:t> </a:t>
            </a:r>
            <a:r>
              <a:rPr lang="en-US" dirty="0" err="1"/>
              <a:t>karterdagi</a:t>
            </a:r>
            <a:r>
              <a:rPr lang="en-US" dirty="0"/>
              <a:t> </a:t>
            </a:r>
            <a:r>
              <a:rPr lang="en-US" dirty="0" err="1"/>
              <a:t>moyni</a:t>
            </a:r>
            <a:r>
              <a:rPr lang="en-US" dirty="0"/>
              <a:t> </a:t>
            </a:r>
            <a:r>
              <a:rPr lang="en-US" dirty="0" err="1"/>
              <a:t>jadvalga</a:t>
            </a:r>
            <a:r>
              <a:rPr lang="en-US" dirty="0"/>
              <a:t> </a:t>
            </a:r>
            <a:r>
              <a:rPr lang="en-US" dirty="0" err="1"/>
              <a:t>muvofiq</a:t>
            </a:r>
            <a:r>
              <a:rPr lang="en-US" dirty="0"/>
              <a:t> </a:t>
            </a:r>
            <a:r>
              <a:rPr lang="en-US" dirty="0" err="1"/>
              <a:t>o'zgartiring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santrifüj</a:t>
            </a:r>
            <a:r>
              <a:rPr lang="en-US" dirty="0"/>
              <a:t> </a:t>
            </a:r>
            <a:r>
              <a:rPr lang="en-US" dirty="0" err="1"/>
              <a:t>filtrdan</a:t>
            </a:r>
            <a:r>
              <a:rPr lang="en-US" dirty="0"/>
              <a:t> </a:t>
            </a:r>
            <a:r>
              <a:rPr lang="en-US" dirty="0" err="1"/>
              <a:t>cho'kindilarni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tashlang</a:t>
            </a:r>
            <a:r>
              <a:rPr lang="en-US" dirty="0"/>
              <a:t>. TO-2: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moylash</a:t>
            </a:r>
            <a:r>
              <a:rPr lang="en-US" dirty="0"/>
              <a:t> </a:t>
            </a:r>
            <a:r>
              <a:rPr lang="en-US" dirty="0" err="1"/>
              <a:t>tizimining</a:t>
            </a:r>
            <a:r>
              <a:rPr lang="en-US" dirty="0"/>
              <a:t> </a:t>
            </a:r>
            <a:r>
              <a:rPr lang="en-US" dirty="0" err="1"/>
              <a:t>ulanishlarining</a:t>
            </a:r>
            <a:r>
              <a:rPr lang="en-US" dirty="0"/>
              <a:t> </a:t>
            </a:r>
            <a:r>
              <a:rPr lang="en-US" dirty="0" err="1"/>
              <a:t>mahkamligini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asboblarning</a:t>
            </a:r>
            <a:r>
              <a:rPr lang="en-US" dirty="0"/>
              <a:t> </a:t>
            </a:r>
            <a:r>
              <a:rPr lang="en-US" dirty="0" err="1"/>
              <a:t>mahkamlanishini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tekshiring</a:t>
            </a:r>
            <a:r>
              <a:rPr lang="en-US" dirty="0"/>
              <a:t>, agar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nosozliklarni</a:t>
            </a:r>
            <a:r>
              <a:rPr lang="en-US" dirty="0"/>
              <a:t> </a:t>
            </a:r>
            <a:r>
              <a:rPr lang="en-US" dirty="0" err="1"/>
              <a:t>bartaraf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dirty="0"/>
              <a:t>. </a:t>
            </a:r>
            <a:r>
              <a:rPr lang="en-US" dirty="0" err="1"/>
              <a:t>Filtrdan</a:t>
            </a:r>
            <a:r>
              <a:rPr lang="en-US" dirty="0"/>
              <a:t> </a:t>
            </a:r>
            <a:r>
              <a:rPr lang="en-US" dirty="0" err="1"/>
              <a:t>cho'kmani</a:t>
            </a:r>
            <a:r>
              <a:rPr lang="en-US" dirty="0"/>
              <a:t> </a:t>
            </a:r>
            <a:r>
              <a:rPr lang="en-US" dirty="0" err="1"/>
              <a:t>to'kib</a:t>
            </a:r>
            <a:r>
              <a:rPr lang="en-US" dirty="0"/>
              <a:t> </a:t>
            </a:r>
            <a:r>
              <a:rPr lang="en-US" dirty="0" err="1"/>
              <a:t>tashlang</a:t>
            </a:r>
            <a:r>
              <a:rPr lang="en-US" dirty="0"/>
              <a:t>. </a:t>
            </a:r>
            <a:r>
              <a:rPr lang="en-US" dirty="0" err="1"/>
              <a:t>Karterdagi</a:t>
            </a:r>
            <a:r>
              <a:rPr lang="en-US" dirty="0"/>
              <a:t> </a:t>
            </a:r>
            <a:r>
              <a:rPr lang="en-US" dirty="0" err="1"/>
              <a:t>moyni</a:t>
            </a:r>
            <a:r>
              <a:rPr lang="en-US" dirty="0"/>
              <a:t> </a:t>
            </a:r>
            <a:r>
              <a:rPr lang="en-US" dirty="0" err="1"/>
              <a:t>almashtiring</a:t>
            </a:r>
            <a:r>
              <a:rPr lang="en-US" dirty="0"/>
              <a:t>.</a:t>
            </a:r>
          </a:p>
          <a:p>
            <a:r>
              <a:rPr lang="en-US" dirty="0" err="1"/>
              <a:t>Dvigatelga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ko'rsatish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oshiriladigan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 </a:t>
            </a:r>
            <a:r>
              <a:rPr lang="en-US" dirty="0" err="1"/>
              <a:t>ishlarining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turlariga</a:t>
            </a:r>
            <a:r>
              <a:rPr lang="en-US" dirty="0"/>
              <a:t> </a:t>
            </a:r>
            <a:r>
              <a:rPr lang="en-US" dirty="0" err="1"/>
              <a:t>quyidagilar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: generator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sovutish</a:t>
            </a:r>
            <a:r>
              <a:rPr lang="en-US" dirty="0"/>
              <a:t> </a:t>
            </a:r>
            <a:r>
              <a:rPr lang="en-US" dirty="0" err="1"/>
              <a:t>suvi</a:t>
            </a:r>
            <a:r>
              <a:rPr lang="en-US" dirty="0"/>
              <a:t> </a:t>
            </a:r>
            <a:r>
              <a:rPr lang="en-US" dirty="0" err="1"/>
              <a:t>nasosining</a:t>
            </a:r>
            <a:r>
              <a:rPr lang="en-US" dirty="0"/>
              <a:t> </a:t>
            </a:r>
            <a:r>
              <a:rPr lang="en-US" dirty="0" err="1"/>
              <a:t>harakatlantiruvchi</a:t>
            </a:r>
            <a:r>
              <a:rPr lang="en-US" dirty="0"/>
              <a:t> </a:t>
            </a:r>
            <a:r>
              <a:rPr lang="en-US" dirty="0" err="1"/>
              <a:t>kamarini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;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fazalari</a:t>
            </a:r>
            <a:r>
              <a:rPr lang="en-US" dirty="0"/>
              <a:t> </a:t>
            </a:r>
            <a:r>
              <a:rPr lang="en-US" dirty="0" err="1"/>
              <a:t>belgilarining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kelishini</a:t>
            </a:r>
            <a:r>
              <a:rPr lang="en-US" dirty="0"/>
              <a:t> </a:t>
            </a:r>
            <a:r>
              <a:rPr lang="en-US" dirty="0" err="1"/>
              <a:t>tekshirish</a:t>
            </a:r>
            <a:r>
              <a:rPr lang="en-US" dirty="0"/>
              <a:t>;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o'tkazgichining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(</a:t>
            </a:r>
            <a:r>
              <a:rPr lang="en-US" dirty="0" err="1"/>
              <a:t>kamar</a:t>
            </a:r>
            <a:r>
              <a:rPr lang="en-US" dirty="0"/>
              <a:t>) </a:t>
            </a:r>
            <a:r>
              <a:rPr lang="en-US" dirty="0" err="1"/>
              <a:t>kuchlanishi</a:t>
            </a:r>
            <a:r>
              <a:rPr lang="en-US" dirty="0"/>
              <a:t>; </a:t>
            </a:r>
            <a:r>
              <a:rPr lang="en-US" dirty="0" err="1"/>
              <a:t>vana</a:t>
            </a:r>
            <a:r>
              <a:rPr lang="en-US" dirty="0"/>
              <a:t> </a:t>
            </a:r>
            <a:r>
              <a:rPr lang="en-US" dirty="0" err="1"/>
              <a:t>haydovchisida</a:t>
            </a:r>
            <a:r>
              <a:rPr lang="en-US" dirty="0"/>
              <a:t> </a:t>
            </a:r>
            <a:r>
              <a:rPr lang="en-US" dirty="0" err="1"/>
              <a:t>termal</a:t>
            </a:r>
            <a:r>
              <a:rPr lang="en-US" dirty="0"/>
              <a:t> </a:t>
            </a:r>
            <a:r>
              <a:rPr lang="en-US" dirty="0" err="1"/>
              <a:t>bo'shliqlarni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; </a:t>
            </a:r>
            <a:r>
              <a:rPr lang="en-US" dirty="0" err="1"/>
              <a:t>dastlabki</a:t>
            </a:r>
            <a:r>
              <a:rPr lang="en-US" dirty="0"/>
              <a:t> </a:t>
            </a:r>
            <a:r>
              <a:rPr lang="en-US" dirty="0" err="1"/>
              <a:t>ateşleme</a:t>
            </a:r>
            <a:r>
              <a:rPr lang="en-US" dirty="0"/>
              <a:t> </a:t>
            </a:r>
            <a:r>
              <a:rPr lang="en-US" dirty="0" err="1"/>
              <a:t>vaqtini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; </a:t>
            </a:r>
            <a:r>
              <a:rPr lang="en-US" dirty="0" err="1"/>
              <a:t>yonilg'i</a:t>
            </a:r>
            <a:r>
              <a:rPr lang="en-US" dirty="0"/>
              <a:t> </a:t>
            </a:r>
            <a:r>
              <a:rPr lang="en-US" dirty="0" err="1"/>
              <a:t>ta'minotini</a:t>
            </a:r>
            <a:r>
              <a:rPr lang="en-US" dirty="0"/>
              <a:t>, </a:t>
            </a:r>
            <a:r>
              <a:rPr lang="en-US" dirty="0" err="1"/>
              <a:t>bo'sh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tarkibini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 </a:t>
            </a:r>
            <a:r>
              <a:rPr lang="en-US" dirty="0" err="1">
                <a:hlinkClick r:id="rId3"/>
              </a:rPr>
              <a:t>zararli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moddalar</a:t>
            </a:r>
            <a:r>
              <a:rPr lang="en-US" dirty="0"/>
              <a:t> </a:t>
            </a:r>
            <a:r>
              <a:rPr lang="en-US" dirty="0" err="1"/>
              <a:t>chiqindi</a:t>
            </a:r>
            <a:r>
              <a:rPr lang="en-US" dirty="0"/>
              <a:t> </a:t>
            </a:r>
            <a:r>
              <a:rPr lang="en-US" dirty="0" err="1"/>
              <a:t>gazlarda</a:t>
            </a:r>
            <a:r>
              <a:rPr lang="en-US" dirty="0"/>
              <a:t> (</a:t>
            </a:r>
            <a:r>
              <a:rPr lang="en-US" dirty="0" err="1"/>
              <a:t>yonilg'i</a:t>
            </a:r>
            <a:r>
              <a:rPr lang="en-US" dirty="0"/>
              <a:t> </a:t>
            </a:r>
            <a:r>
              <a:rPr lang="en-US" dirty="0" err="1"/>
              <a:t>tizimini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); </a:t>
            </a:r>
            <a:r>
              <a:rPr lang="en-US" dirty="0" err="1"/>
              <a:t>yonilg'i</a:t>
            </a:r>
            <a:r>
              <a:rPr lang="en-US" dirty="0"/>
              <a:t> </a:t>
            </a:r>
            <a:r>
              <a:rPr lang="en-US" dirty="0" err="1"/>
              <a:t>quyish</a:t>
            </a:r>
            <a:r>
              <a:rPr lang="en-US" dirty="0"/>
              <a:t> </a:t>
            </a:r>
            <a:r>
              <a:rPr lang="en-US" dirty="0" err="1"/>
              <a:t>avans</a:t>
            </a:r>
            <a:r>
              <a:rPr lang="en-US" dirty="0"/>
              <a:t> </a:t>
            </a:r>
            <a:r>
              <a:rPr lang="en-US" dirty="0" err="1"/>
              <a:t>burchagini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 (</a:t>
            </a:r>
            <a:r>
              <a:rPr lang="en-US" dirty="0" err="1"/>
              <a:t>dizel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 smtClean="0"/>
              <a:t>).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ta'mirlash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qismlarga</a:t>
            </a:r>
            <a:r>
              <a:rPr lang="en-US" dirty="0"/>
              <a:t> </a:t>
            </a:r>
            <a:r>
              <a:rPr lang="en-US" dirty="0" err="1"/>
              <a:t>ajratish</a:t>
            </a:r>
            <a:r>
              <a:rPr lang="en-US" dirty="0"/>
              <a:t>,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yuvish</a:t>
            </a:r>
            <a:r>
              <a:rPr lang="en-US" dirty="0"/>
              <a:t> </a:t>
            </a:r>
            <a:r>
              <a:rPr lang="en-US" dirty="0" err="1"/>
              <a:t>vositalaridan</a:t>
            </a:r>
            <a:r>
              <a:rPr lang="en-US" dirty="0"/>
              <a:t> </a:t>
            </a:r>
            <a:r>
              <a:rPr lang="en-US" dirty="0" err="1"/>
              <a:t>foydalangan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tozalash</a:t>
            </a:r>
            <a:r>
              <a:rPr lang="en-US" dirty="0"/>
              <a:t>, </a:t>
            </a:r>
            <a:r>
              <a:rPr lang="en-US" dirty="0" err="1"/>
              <a:t>qismlarning</a:t>
            </a:r>
            <a:r>
              <a:rPr lang="en-US" dirty="0"/>
              <a:t> </a:t>
            </a:r>
            <a:r>
              <a:rPr lang="en-US" dirty="0" err="1"/>
              <a:t>eskirish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baholashni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eskirgan</a:t>
            </a:r>
            <a:r>
              <a:rPr lang="en-US" dirty="0"/>
              <a:t> </a:t>
            </a:r>
            <a:r>
              <a:rPr lang="en-US" dirty="0" err="1"/>
              <a:t>qismlar</a:t>
            </a:r>
            <a:r>
              <a:rPr lang="en-US" dirty="0"/>
              <a:t> </a:t>
            </a:r>
            <a:r>
              <a:rPr lang="en-US" dirty="0" err="1"/>
              <a:t>zerikarli</a:t>
            </a:r>
            <a:r>
              <a:rPr lang="en-US" dirty="0"/>
              <a:t> </a:t>
            </a:r>
            <a:r>
              <a:rPr lang="en-US" dirty="0" err="1"/>
              <a:t>laynerlar</a:t>
            </a:r>
            <a:r>
              <a:rPr lang="en-US" dirty="0"/>
              <a:t>, </a:t>
            </a:r>
            <a:r>
              <a:rPr lang="en-US" dirty="0" err="1"/>
              <a:t>silindrlar</a:t>
            </a:r>
            <a:r>
              <a:rPr lang="en-US" dirty="0"/>
              <a:t>, </a:t>
            </a:r>
            <a:r>
              <a:rPr lang="en-US" dirty="0" err="1"/>
              <a:t>pistonlar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almashtirilishi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tiklanishi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, </a:t>
            </a:r>
            <a:r>
              <a:rPr lang="en-US" dirty="0">
                <a:hlinkClick r:id="rId4"/>
              </a:rPr>
              <a:t>piston </a:t>
            </a:r>
            <a:r>
              <a:rPr lang="en-US" dirty="0" err="1">
                <a:hlinkClick r:id="rId4"/>
              </a:rPr>
              <a:t>halqalari</a:t>
            </a:r>
            <a:r>
              <a:rPr lang="en-US" dirty="0"/>
              <a:t> 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kerakli</a:t>
            </a:r>
            <a:r>
              <a:rPr lang="en-US" dirty="0"/>
              <a:t> </a:t>
            </a:r>
            <a:r>
              <a:rPr lang="en-US" dirty="0" err="1"/>
              <a:t>shaklni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. </a:t>
            </a:r>
            <a:r>
              <a:rPr lang="en-US" dirty="0" err="1"/>
              <a:t>Yig'ishdan</a:t>
            </a:r>
            <a:r>
              <a:rPr lang="en-US" dirty="0"/>
              <a:t> </a:t>
            </a:r>
            <a:r>
              <a:rPr lang="en-US" dirty="0" err="1"/>
              <a:t>so'ng</a:t>
            </a:r>
            <a:r>
              <a:rPr lang="en-US" dirty="0"/>
              <a:t>,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stendda</a:t>
            </a:r>
            <a:r>
              <a:rPr lang="en-US" dirty="0"/>
              <a:t> </a:t>
            </a:r>
            <a:r>
              <a:rPr lang="en-US" dirty="0" err="1"/>
              <a:t>sinovdan</a:t>
            </a:r>
            <a:r>
              <a:rPr lang="en-US" dirty="0"/>
              <a:t> </a:t>
            </a:r>
            <a:r>
              <a:rPr lang="en-US" dirty="0" err="1"/>
              <a:t>o'tkaziladi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ta'mirlash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muammolar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qilinganligini</a:t>
            </a:r>
            <a:r>
              <a:rPr lang="en-US" dirty="0"/>
              <a:t> </a:t>
            </a:r>
            <a:r>
              <a:rPr lang="en-US" dirty="0" err="1"/>
              <a:t>aniqlash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57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3649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err="1"/>
              <a:t>Avtomobil</a:t>
            </a:r>
            <a:r>
              <a:rPr lang="en-US" sz="2500" b="1" dirty="0"/>
              <a:t> </a:t>
            </a:r>
            <a:r>
              <a:rPr lang="en-US" sz="2500" b="1" dirty="0" err="1"/>
              <a:t>dvigatelining</a:t>
            </a:r>
            <a:r>
              <a:rPr lang="en-US" sz="2500" b="1" dirty="0"/>
              <a:t> </a:t>
            </a:r>
            <a:r>
              <a:rPr lang="en-US" sz="2500" b="1" dirty="0" err="1"/>
              <a:t>ishlamay</a:t>
            </a:r>
            <a:r>
              <a:rPr lang="en-US" sz="2500" b="1" dirty="0"/>
              <a:t> </a:t>
            </a:r>
            <a:r>
              <a:rPr lang="en-US" sz="2500" b="1" dirty="0" err="1"/>
              <a:t>qolishi</a:t>
            </a:r>
            <a:r>
              <a:rPr lang="en-US" sz="2500" b="1" dirty="0"/>
              <a:t> </a:t>
            </a:r>
            <a:r>
              <a:rPr lang="en-US" sz="2500" b="1" dirty="0" err="1"/>
              <a:t>diagnostikasi</a:t>
            </a:r>
            <a:r>
              <a:rPr lang="en-US" sz="2500" b="1" dirty="0"/>
              <a:t> </a:t>
            </a:r>
            <a:r>
              <a:rPr lang="en-US" sz="2500" b="1" dirty="0" err="1"/>
              <a:t>va</a:t>
            </a:r>
            <a:r>
              <a:rPr lang="en-US" sz="2500" b="1" dirty="0"/>
              <a:t> </a:t>
            </a:r>
            <a:r>
              <a:rPr lang="en-US" sz="2500" b="1" dirty="0" err="1"/>
              <a:t>ularni</a:t>
            </a:r>
            <a:r>
              <a:rPr lang="en-US" sz="2500" b="1" dirty="0"/>
              <a:t> </a:t>
            </a:r>
            <a:r>
              <a:rPr lang="en-US" sz="2500" b="1" dirty="0" err="1"/>
              <a:t>tartibga</a:t>
            </a:r>
            <a:r>
              <a:rPr lang="en-US" sz="2500" b="1" dirty="0"/>
              <a:t> </a:t>
            </a:r>
            <a:r>
              <a:rPr lang="en-US" sz="2500" b="1" dirty="0" err="1"/>
              <a:t>solish</a:t>
            </a:r>
            <a:r>
              <a:rPr lang="en-US" sz="2500" b="1" dirty="0"/>
              <a:t> </a:t>
            </a:r>
            <a:r>
              <a:rPr lang="en-US" sz="2500" b="1" dirty="0" err="1"/>
              <a:t>usullari</a:t>
            </a:r>
            <a:endParaRPr lang="en-US" sz="2500" dirty="0"/>
          </a:p>
          <a:p>
            <a:r>
              <a:rPr lang="en-US" sz="2500" b="1" dirty="0"/>
              <a:t>2.1 </a:t>
            </a:r>
            <a:r>
              <a:rPr lang="en-US" sz="2500" b="1" dirty="0" err="1">
                <a:hlinkClick r:id="rId2"/>
              </a:rPr>
              <a:t>Ko'tarilgan</a:t>
            </a:r>
            <a:r>
              <a:rPr lang="en-US" sz="2500" b="1" dirty="0">
                <a:hlinkClick r:id="rId2"/>
              </a:rPr>
              <a:t> </a:t>
            </a:r>
            <a:r>
              <a:rPr lang="en-US" sz="2500" b="1" dirty="0" err="1">
                <a:hlinkClick r:id="rId2"/>
              </a:rPr>
              <a:t>iste'mol</a:t>
            </a:r>
            <a:r>
              <a:rPr lang="en-US" sz="2500" b="1" dirty="0"/>
              <a:t> </a:t>
            </a:r>
            <a:r>
              <a:rPr lang="en-US" sz="2500" b="1" dirty="0" err="1"/>
              <a:t>yoqilg'i</a:t>
            </a:r>
            <a:endParaRPr lang="en-US" sz="2500" dirty="0"/>
          </a:p>
          <a:p>
            <a:r>
              <a:rPr lang="en-US" sz="2500" dirty="0" err="1"/>
              <a:t>Sababi</a:t>
            </a:r>
            <a:r>
              <a:rPr lang="en-US" sz="2500" dirty="0"/>
              <a:t>: </a:t>
            </a:r>
            <a:r>
              <a:rPr lang="en-US" sz="2500" dirty="0" err="1"/>
              <a:t>avtomobil</a:t>
            </a:r>
            <a:r>
              <a:rPr lang="en-US" sz="2500" dirty="0"/>
              <a:t> </a:t>
            </a:r>
            <a:r>
              <a:rPr lang="en-US" sz="2500" dirty="0" err="1"/>
              <a:t>harakatiga</a:t>
            </a:r>
            <a:r>
              <a:rPr lang="en-US" sz="2500" dirty="0"/>
              <a:t> </a:t>
            </a:r>
            <a:r>
              <a:rPr lang="en-US" sz="2500" dirty="0" err="1"/>
              <a:t>qarshilik</a:t>
            </a:r>
            <a:r>
              <a:rPr lang="en-US" sz="2500" dirty="0"/>
              <a:t> </a:t>
            </a:r>
            <a:r>
              <a:rPr lang="en-US" sz="2500" dirty="0" err="1"/>
              <a:t>kuchaygan</a:t>
            </a:r>
            <a:endParaRPr lang="en-US" sz="2500" dirty="0"/>
          </a:p>
          <a:p>
            <a:r>
              <a:rPr lang="en-US" sz="2500" dirty="0" err="1"/>
              <a:t>Chora</a:t>
            </a:r>
            <a:r>
              <a:rPr lang="en-US" sz="2500" dirty="0"/>
              <a:t>: </a:t>
            </a:r>
            <a:r>
              <a:rPr lang="en-US" sz="2500" dirty="0" err="1"/>
              <a:t>Shinalar</a:t>
            </a:r>
            <a:r>
              <a:rPr lang="en-US" sz="2500" dirty="0"/>
              <a:t> </a:t>
            </a:r>
            <a:r>
              <a:rPr lang="en-US" sz="2500" dirty="0" err="1"/>
              <a:t>bosimini</a:t>
            </a:r>
            <a:r>
              <a:rPr lang="en-US" sz="2500" dirty="0"/>
              <a:t>, old </a:t>
            </a:r>
            <a:r>
              <a:rPr lang="en-US" sz="2500" dirty="0" err="1"/>
              <a:t>g'ildirakning</a:t>
            </a:r>
            <a:r>
              <a:rPr lang="en-US" sz="2500" dirty="0"/>
              <a:t> </a:t>
            </a:r>
            <a:r>
              <a:rPr lang="en-US" sz="2500" dirty="0" err="1"/>
              <a:t>hizalanishini</a:t>
            </a:r>
            <a:r>
              <a:rPr lang="en-US" sz="2500" dirty="0"/>
              <a:t>, </a:t>
            </a:r>
            <a:r>
              <a:rPr lang="en-US" sz="2500" dirty="0" err="1"/>
              <a:t>tormoz</a:t>
            </a:r>
            <a:r>
              <a:rPr lang="en-US" sz="2500" dirty="0"/>
              <a:t> </a:t>
            </a:r>
            <a:r>
              <a:rPr lang="en-US" sz="2500" dirty="0" err="1"/>
              <a:t>tizimini</a:t>
            </a:r>
            <a:r>
              <a:rPr lang="en-US" sz="2500" dirty="0"/>
              <a:t> </a:t>
            </a:r>
            <a:r>
              <a:rPr lang="en-US" sz="2500" dirty="0" err="1"/>
              <a:t>tekshiring</a:t>
            </a:r>
            <a:r>
              <a:rPr lang="en-US" sz="2500" dirty="0"/>
              <a:t> </a:t>
            </a:r>
            <a:r>
              <a:rPr lang="en-US" sz="2500" dirty="0" err="1"/>
              <a:t>va</a:t>
            </a:r>
            <a:r>
              <a:rPr lang="en-US" sz="2500" dirty="0"/>
              <a:t> </a:t>
            </a:r>
            <a:r>
              <a:rPr lang="en-US" sz="2500" dirty="0" err="1"/>
              <a:t>sozlang</a:t>
            </a:r>
            <a:endParaRPr lang="en-US" sz="2500" dirty="0"/>
          </a:p>
          <a:p>
            <a:r>
              <a:rPr lang="en-US" sz="2500" dirty="0" err="1"/>
              <a:t>Xatolarni</a:t>
            </a:r>
            <a:r>
              <a:rPr lang="en-US" sz="2500" dirty="0"/>
              <a:t> </a:t>
            </a:r>
            <a:r>
              <a:rPr lang="en-US" sz="2500" dirty="0" err="1"/>
              <a:t>aniqlash</a:t>
            </a:r>
            <a:r>
              <a:rPr lang="en-US" sz="2500" dirty="0"/>
              <a:t> </a:t>
            </a:r>
            <a:r>
              <a:rPr lang="en-US" sz="2500" dirty="0" err="1"/>
              <a:t>usuli</a:t>
            </a:r>
            <a:r>
              <a:rPr lang="en-US" sz="2500" dirty="0"/>
              <a:t>: </a:t>
            </a:r>
            <a:r>
              <a:rPr lang="en-US" sz="2500" dirty="0" err="1"/>
              <a:t>ingl</a:t>
            </a:r>
            <a:endParaRPr lang="en-US" sz="2500" dirty="0"/>
          </a:p>
          <a:p>
            <a:r>
              <a:rPr lang="en-US" sz="2500" b="1" dirty="0"/>
              <a:t>2.2 </a:t>
            </a:r>
            <a:r>
              <a:rPr lang="en-US" sz="2500" b="1" dirty="0" err="1"/>
              <a:t>Besleme</a:t>
            </a:r>
            <a:r>
              <a:rPr lang="en-US" sz="2500" b="1" dirty="0"/>
              <a:t> </a:t>
            </a:r>
            <a:r>
              <a:rPr lang="en-US" sz="2500" b="1" dirty="0" err="1"/>
              <a:t>rayidagi</a:t>
            </a:r>
            <a:r>
              <a:rPr lang="en-US" sz="2500" b="1" dirty="0"/>
              <a:t> </a:t>
            </a:r>
            <a:r>
              <a:rPr lang="en-US" sz="2500" b="1" dirty="0" err="1"/>
              <a:t>bosimning</a:t>
            </a:r>
            <a:r>
              <a:rPr lang="en-US" sz="2500" b="1" dirty="0"/>
              <a:t> </a:t>
            </a:r>
            <a:r>
              <a:rPr lang="en-US" sz="2500" b="1" dirty="0" err="1"/>
              <a:t>etarli</a:t>
            </a:r>
            <a:r>
              <a:rPr lang="en-US" sz="2500" b="1" dirty="0"/>
              <a:t> </a:t>
            </a:r>
            <a:r>
              <a:rPr lang="en-US" sz="2500" b="1" dirty="0" err="1"/>
              <a:t>emasligi</a:t>
            </a:r>
            <a:endParaRPr lang="en-US" sz="2500" dirty="0"/>
          </a:p>
          <a:p>
            <a:r>
              <a:rPr lang="en-US" sz="2500" dirty="0" err="1"/>
              <a:t>Sababi</a:t>
            </a:r>
            <a:r>
              <a:rPr lang="en-US" sz="2500" dirty="0"/>
              <a:t>: </a:t>
            </a:r>
            <a:r>
              <a:rPr lang="en-US" sz="2500" dirty="0" err="1"/>
              <a:t>noto'g'ri</a:t>
            </a:r>
            <a:r>
              <a:rPr lang="en-US" sz="2500" dirty="0"/>
              <a:t> </a:t>
            </a:r>
            <a:r>
              <a:rPr lang="en-US" sz="2500" dirty="0" err="1"/>
              <a:t>bosim</a:t>
            </a:r>
            <a:r>
              <a:rPr lang="en-US" sz="2500" dirty="0"/>
              <a:t> </a:t>
            </a:r>
            <a:r>
              <a:rPr lang="en-US" sz="2500" dirty="0" err="1"/>
              <a:t>regulyatori</a:t>
            </a:r>
            <a:endParaRPr lang="en-US" sz="2500" dirty="0"/>
          </a:p>
          <a:p>
            <a:r>
              <a:rPr lang="en-US" sz="2500" dirty="0" err="1"/>
              <a:t>Muammolarni</a:t>
            </a:r>
            <a:r>
              <a:rPr lang="en-US" sz="2500" dirty="0"/>
              <a:t> </a:t>
            </a:r>
            <a:r>
              <a:rPr lang="en-US" sz="2500" dirty="0" err="1"/>
              <a:t>bartaraf</a:t>
            </a:r>
            <a:r>
              <a:rPr lang="en-US" sz="2500" dirty="0"/>
              <a:t> </a:t>
            </a:r>
            <a:r>
              <a:rPr lang="en-US" sz="2500" dirty="0" err="1"/>
              <a:t>etish</a:t>
            </a:r>
            <a:r>
              <a:rPr lang="en-US" sz="2500" dirty="0"/>
              <a:t>: </a:t>
            </a:r>
            <a:r>
              <a:rPr lang="en-US" sz="2500" dirty="0" err="1"/>
              <a:t>nuqsonli</a:t>
            </a:r>
            <a:r>
              <a:rPr lang="en-US" sz="2500" dirty="0"/>
              <a:t> </a:t>
            </a:r>
            <a:r>
              <a:rPr lang="en-US" sz="2500" dirty="0" err="1"/>
              <a:t>regulyatorni</a:t>
            </a:r>
            <a:r>
              <a:rPr lang="en-US" sz="2500" dirty="0"/>
              <a:t>, </a:t>
            </a:r>
            <a:r>
              <a:rPr lang="en-US" sz="2500" dirty="0" err="1"/>
              <a:t>quvurlarni</a:t>
            </a:r>
            <a:r>
              <a:rPr lang="en-US" sz="2500" dirty="0"/>
              <a:t> </a:t>
            </a:r>
            <a:r>
              <a:rPr lang="en-US" sz="2500" dirty="0" err="1"/>
              <a:t>almashtiring</a:t>
            </a:r>
            <a:r>
              <a:rPr lang="en-US" sz="2500" dirty="0"/>
              <a:t>, </a:t>
            </a:r>
            <a:r>
              <a:rPr lang="en-US" sz="2500" dirty="0" err="1"/>
              <a:t>shlangdagi</a:t>
            </a:r>
            <a:r>
              <a:rPr lang="en-US" sz="2500" dirty="0"/>
              <a:t> </a:t>
            </a:r>
            <a:r>
              <a:rPr lang="en-US" sz="2500" dirty="0" err="1"/>
              <a:t>burmalarni</a:t>
            </a:r>
            <a:r>
              <a:rPr lang="en-US" sz="2500" dirty="0"/>
              <a:t> </a:t>
            </a:r>
            <a:r>
              <a:rPr lang="en-US" sz="2500" dirty="0" err="1"/>
              <a:t>yo'q</a:t>
            </a:r>
            <a:r>
              <a:rPr lang="en-US" sz="2500" dirty="0"/>
              <a:t> </a:t>
            </a:r>
            <a:r>
              <a:rPr lang="en-US" sz="2500" dirty="0" err="1"/>
              <a:t>qiling</a:t>
            </a:r>
            <a:r>
              <a:rPr lang="en-US" sz="2500" dirty="0"/>
              <a:t>, </a:t>
            </a:r>
            <a:r>
              <a:rPr lang="en-US" sz="2500" dirty="0" err="1"/>
              <a:t>pnevmatik</a:t>
            </a:r>
            <a:r>
              <a:rPr lang="en-US" sz="2500" dirty="0"/>
              <a:t> </a:t>
            </a:r>
            <a:r>
              <a:rPr lang="en-US" sz="2500" dirty="0" err="1"/>
              <a:t>chiziqning</a:t>
            </a:r>
            <a:r>
              <a:rPr lang="en-US" sz="2500" dirty="0"/>
              <a:t> </a:t>
            </a:r>
            <a:r>
              <a:rPr lang="en-US" sz="2500" dirty="0" err="1"/>
              <a:t>yaxlitligini</a:t>
            </a:r>
            <a:r>
              <a:rPr lang="en-US" sz="2500" dirty="0"/>
              <a:t> </a:t>
            </a:r>
            <a:r>
              <a:rPr lang="en-US" sz="2500" dirty="0" err="1"/>
              <a:t>tiklang</a:t>
            </a:r>
            <a:r>
              <a:rPr lang="en-US" sz="2500" dirty="0"/>
              <a:t>.</a:t>
            </a:r>
          </a:p>
          <a:p>
            <a:r>
              <a:rPr lang="en-US" sz="2500" dirty="0" err="1"/>
              <a:t>Xatolarni</a:t>
            </a:r>
            <a:r>
              <a:rPr lang="en-US" sz="2500" dirty="0"/>
              <a:t> </a:t>
            </a:r>
            <a:r>
              <a:rPr lang="en-US" sz="2500" dirty="0" err="1"/>
              <a:t>aniqlash</a:t>
            </a:r>
            <a:r>
              <a:rPr lang="en-US" sz="2500" dirty="0"/>
              <a:t> </a:t>
            </a:r>
            <a:r>
              <a:rPr lang="en-US" sz="2500" dirty="0" err="1"/>
              <a:t>usuli</a:t>
            </a:r>
            <a:r>
              <a:rPr lang="en-US" sz="2500" dirty="0"/>
              <a:t>: </a:t>
            </a:r>
            <a:r>
              <a:rPr lang="en-US" sz="2500" dirty="0" err="1"/>
              <a:t>Yoqilg'i</a:t>
            </a:r>
            <a:r>
              <a:rPr lang="en-US" sz="2500" dirty="0"/>
              <a:t> </a:t>
            </a:r>
            <a:r>
              <a:rPr lang="en-US" sz="2500" dirty="0" err="1"/>
              <a:t>yo'lining</a:t>
            </a:r>
            <a:r>
              <a:rPr lang="en-US" sz="2500" dirty="0"/>
              <a:t> </a:t>
            </a:r>
            <a:r>
              <a:rPr lang="en-US" sz="2500" dirty="0" err="1"/>
              <a:t>bosim</a:t>
            </a:r>
            <a:r>
              <a:rPr lang="en-US" sz="2500" dirty="0"/>
              <a:t> </a:t>
            </a:r>
            <a:r>
              <a:rPr lang="en-US" sz="2500" dirty="0" err="1"/>
              <a:t>o'lchagichini</a:t>
            </a:r>
            <a:r>
              <a:rPr lang="en-US" sz="2500" dirty="0"/>
              <a:t> </a:t>
            </a:r>
            <a:r>
              <a:rPr lang="en-US" sz="2500" dirty="0" err="1"/>
              <a:t>tekshirish</a:t>
            </a:r>
            <a:endParaRPr lang="en-US" sz="2500" dirty="0"/>
          </a:p>
          <a:p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905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Autofit/>
          </a:bodyPr>
          <a:lstStyle/>
          <a:p>
            <a:r>
              <a:rPr lang="en-US" sz="1500" b="1" dirty="0" err="1"/>
              <a:t>Avtomobil</a:t>
            </a:r>
            <a:r>
              <a:rPr lang="en-US" sz="1500" b="1" dirty="0"/>
              <a:t> </a:t>
            </a:r>
            <a:r>
              <a:rPr lang="en-US" sz="1500" b="1" dirty="0" err="1"/>
              <a:t>dvigateliga</a:t>
            </a:r>
            <a:r>
              <a:rPr lang="en-US" sz="1500" b="1" dirty="0"/>
              <a:t> </a:t>
            </a:r>
            <a:r>
              <a:rPr lang="en-US" sz="1500" b="1" dirty="0" err="1"/>
              <a:t>texnik</a:t>
            </a:r>
            <a:r>
              <a:rPr lang="en-US" sz="1500" b="1" dirty="0"/>
              <a:t> </a:t>
            </a:r>
            <a:r>
              <a:rPr lang="en-US" sz="1500" b="1" dirty="0" err="1"/>
              <a:t>xizmat</a:t>
            </a:r>
            <a:r>
              <a:rPr lang="en-US" sz="1500" b="1" dirty="0"/>
              <a:t> </a:t>
            </a:r>
            <a:r>
              <a:rPr lang="en-US" sz="1500" b="1" dirty="0" err="1"/>
              <a:t>ko'rsatish</a:t>
            </a:r>
            <a:endParaRPr lang="en-US" sz="1500" dirty="0"/>
          </a:p>
          <a:p>
            <a:r>
              <a:rPr lang="en-US" sz="1500" dirty="0" err="1"/>
              <a:t>Dvigatelning</a:t>
            </a:r>
            <a:r>
              <a:rPr lang="en-US" sz="1500" dirty="0"/>
              <a:t> </a:t>
            </a:r>
            <a:r>
              <a:rPr lang="en-US" sz="1500" dirty="0" err="1"/>
              <a:t>asosiy</a:t>
            </a:r>
            <a:r>
              <a:rPr lang="en-US" sz="1500" dirty="0"/>
              <a:t> </a:t>
            </a:r>
            <a:r>
              <a:rPr lang="en-US" sz="1500" dirty="0" err="1"/>
              <a:t>nosozliklari</a:t>
            </a:r>
            <a:r>
              <a:rPr lang="en-US" sz="1500" dirty="0"/>
              <a:t>. </a:t>
            </a:r>
            <a:r>
              <a:rPr lang="en-US" sz="1500" dirty="0" err="1"/>
              <a:t>Dvigatelning</a:t>
            </a:r>
            <a:r>
              <a:rPr lang="en-US" sz="1500" dirty="0"/>
              <a:t> </a:t>
            </a:r>
            <a:r>
              <a:rPr lang="en-US" sz="1500" dirty="0" err="1"/>
              <a:t>asosiy</a:t>
            </a:r>
            <a:r>
              <a:rPr lang="en-US" sz="1500" dirty="0"/>
              <a:t> </a:t>
            </a:r>
            <a:r>
              <a:rPr lang="en-US" sz="1500" dirty="0" err="1"/>
              <a:t>muammolarining</a:t>
            </a:r>
            <a:r>
              <a:rPr lang="en-US" sz="1500" dirty="0"/>
              <a:t> </a:t>
            </a:r>
            <a:r>
              <a:rPr lang="en-US" sz="1500" dirty="0" err="1"/>
              <a:t>belgilari</a:t>
            </a:r>
            <a:r>
              <a:rPr lang="en-US" sz="1500" dirty="0"/>
              <a:t>: </a:t>
            </a:r>
            <a:r>
              <a:rPr lang="en-US" sz="1500" dirty="0" err="1"/>
              <a:t>quvvatni</a:t>
            </a:r>
            <a:r>
              <a:rPr lang="en-US" sz="1500" dirty="0"/>
              <a:t> </a:t>
            </a:r>
            <a:r>
              <a:rPr lang="en-US" sz="1500" dirty="0" err="1"/>
              <a:t>yo'qotish</a:t>
            </a:r>
            <a:r>
              <a:rPr lang="en-US" sz="1500" dirty="0"/>
              <a:t>, </a:t>
            </a:r>
            <a:r>
              <a:rPr lang="en-US" sz="1500" dirty="0" err="1"/>
              <a:t>yog</a:t>
            </a:r>
            <a:r>
              <a:rPr lang="en-US" sz="1500" dirty="0"/>
              <a:t> '</a:t>
            </a:r>
            <a:r>
              <a:rPr lang="en-US" sz="1500" dirty="0" err="1"/>
              <a:t>iste'molini</a:t>
            </a:r>
            <a:r>
              <a:rPr lang="en-US" sz="1500" dirty="0"/>
              <a:t> </a:t>
            </a:r>
            <a:r>
              <a:rPr lang="en-US" sz="1500" dirty="0" err="1"/>
              <a:t>ko'paytirish</a:t>
            </a:r>
            <a:r>
              <a:rPr lang="en-US" sz="1500" dirty="0"/>
              <a:t>, </a:t>
            </a:r>
            <a:r>
              <a:rPr lang="en-US" sz="1500" dirty="0" err="1"/>
              <a:t>tutunli</a:t>
            </a:r>
            <a:r>
              <a:rPr lang="en-US" sz="1500" dirty="0"/>
              <a:t> </a:t>
            </a:r>
            <a:r>
              <a:rPr lang="en-US" sz="1500" dirty="0" err="1"/>
              <a:t>egzoz</a:t>
            </a:r>
            <a:r>
              <a:rPr lang="en-US" sz="1500" dirty="0"/>
              <a:t>, </a:t>
            </a:r>
            <a:r>
              <a:rPr lang="en-US" sz="1500" dirty="0" err="1"/>
              <a:t>siqishni</a:t>
            </a:r>
            <a:r>
              <a:rPr lang="en-US" sz="1500" dirty="0"/>
              <a:t> </a:t>
            </a:r>
            <a:r>
              <a:rPr lang="en-US" sz="1500" dirty="0" err="1"/>
              <a:t>so'nggi</a:t>
            </a:r>
            <a:r>
              <a:rPr lang="en-US" sz="1500" dirty="0"/>
              <a:t> </a:t>
            </a:r>
            <a:r>
              <a:rPr lang="en-US" sz="1500" dirty="0" err="1"/>
              <a:t>bosimini</a:t>
            </a:r>
            <a:r>
              <a:rPr lang="en-US" sz="1500" dirty="0"/>
              <a:t> (</a:t>
            </a:r>
            <a:r>
              <a:rPr lang="en-US" sz="1500" dirty="0" err="1"/>
              <a:t>siqishni</a:t>
            </a:r>
            <a:r>
              <a:rPr lang="en-US" sz="1500" dirty="0"/>
              <a:t>), </a:t>
            </a:r>
            <a:r>
              <a:rPr lang="en-US" sz="1500" dirty="0" err="1"/>
              <a:t>dvigatelni</a:t>
            </a:r>
            <a:r>
              <a:rPr lang="en-US" sz="1500" dirty="0"/>
              <a:t> </a:t>
            </a:r>
            <a:r>
              <a:rPr lang="en-US" sz="1500" dirty="0" err="1"/>
              <a:t>taqillatish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Energiya</a:t>
            </a:r>
            <a:r>
              <a:rPr lang="en-US" sz="1500" dirty="0"/>
              <a:t> </a:t>
            </a:r>
            <a:r>
              <a:rPr lang="en-US" sz="1500" dirty="0" err="1"/>
              <a:t>tizimi</a:t>
            </a:r>
            <a:r>
              <a:rPr lang="en-US" sz="1500" dirty="0"/>
              <a:t> </a:t>
            </a:r>
            <a:r>
              <a:rPr lang="en-US" sz="1500" dirty="0" err="1"/>
              <a:t>ishlamay</a:t>
            </a:r>
            <a:r>
              <a:rPr lang="en-US" sz="1500" dirty="0"/>
              <a:t> </a:t>
            </a:r>
            <a:r>
              <a:rPr lang="en-US" sz="1500" dirty="0" err="1"/>
              <a:t>qolganda</a:t>
            </a:r>
            <a:r>
              <a:rPr lang="en-US" sz="1500" dirty="0"/>
              <a:t>, </a:t>
            </a:r>
            <a:r>
              <a:rPr lang="en-US" sz="1500" dirty="0" err="1"/>
              <a:t>yonish</a:t>
            </a:r>
            <a:r>
              <a:rPr lang="en-US" sz="1500" dirty="0"/>
              <a:t> </a:t>
            </a:r>
            <a:r>
              <a:rPr lang="en-US" sz="1500" dirty="0" err="1"/>
              <a:t>kameralarida</a:t>
            </a:r>
            <a:r>
              <a:rPr lang="en-US" sz="1500" dirty="0"/>
              <a:t> </a:t>
            </a:r>
            <a:r>
              <a:rPr lang="en-US" sz="1500" dirty="0" err="1"/>
              <a:t>qoldiqlar</a:t>
            </a:r>
            <a:r>
              <a:rPr lang="en-US" sz="1500" dirty="0"/>
              <a:t> </a:t>
            </a:r>
            <a:r>
              <a:rPr lang="en-US" sz="1500" dirty="0" err="1"/>
              <a:t>to'planganda</a:t>
            </a:r>
            <a:r>
              <a:rPr lang="en-US" sz="1500" dirty="0"/>
              <a:t>, </a:t>
            </a:r>
            <a:r>
              <a:rPr lang="en-US" sz="1500" dirty="0" err="1"/>
              <a:t>sovutish</a:t>
            </a:r>
            <a:r>
              <a:rPr lang="en-US" sz="1500" dirty="0"/>
              <a:t> </a:t>
            </a:r>
            <a:r>
              <a:rPr lang="en-US" sz="1500" dirty="0" err="1"/>
              <a:t>tizimida</a:t>
            </a:r>
            <a:r>
              <a:rPr lang="en-US" sz="1500" dirty="0"/>
              <a:t> </a:t>
            </a:r>
            <a:r>
              <a:rPr lang="en-US" sz="1500" dirty="0" err="1"/>
              <a:t>shkala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axloqsizlik</a:t>
            </a:r>
            <a:r>
              <a:rPr lang="en-US" sz="1500" dirty="0"/>
              <a:t>,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taqsimlash</a:t>
            </a:r>
            <a:r>
              <a:rPr lang="en-US" sz="1500" dirty="0"/>
              <a:t> </a:t>
            </a:r>
            <a:r>
              <a:rPr lang="en-US" sz="1500" dirty="0" err="1"/>
              <a:t>mexanizmining</a:t>
            </a:r>
            <a:r>
              <a:rPr lang="en-US" sz="1500" dirty="0"/>
              <a:t> </a:t>
            </a:r>
            <a:r>
              <a:rPr lang="en-US" sz="1500" dirty="0" err="1"/>
              <a:t>noto'g'ri</a:t>
            </a:r>
            <a:r>
              <a:rPr lang="en-US" sz="1500" dirty="0"/>
              <a:t> </a:t>
            </a:r>
            <a:r>
              <a:rPr lang="en-US" sz="1500" dirty="0" err="1"/>
              <a:t>sozlanishi</a:t>
            </a:r>
            <a:r>
              <a:rPr lang="en-US" sz="1500" dirty="0"/>
              <a:t>, </a:t>
            </a:r>
            <a:r>
              <a:rPr lang="en-US" sz="1500" dirty="0" err="1"/>
              <a:t>dvigatel</a:t>
            </a:r>
            <a:r>
              <a:rPr lang="en-US" sz="1500" dirty="0"/>
              <a:t> </a:t>
            </a:r>
            <a:r>
              <a:rPr lang="en-US" sz="1500" dirty="0" err="1"/>
              <a:t>tsilindrlarida</a:t>
            </a:r>
            <a:r>
              <a:rPr lang="en-US" sz="1500" dirty="0"/>
              <a:t> </a:t>
            </a:r>
            <a:r>
              <a:rPr lang="en-US" sz="1500" dirty="0" err="1"/>
              <a:t>siqilishning</a:t>
            </a:r>
            <a:r>
              <a:rPr lang="en-US" sz="1500" dirty="0"/>
              <a:t> </a:t>
            </a:r>
            <a:r>
              <a:rPr lang="en-US" sz="1500" dirty="0" err="1"/>
              <a:t>etarli</a:t>
            </a:r>
            <a:r>
              <a:rPr lang="en-US" sz="1500" dirty="0"/>
              <a:t> </a:t>
            </a:r>
            <a:r>
              <a:rPr lang="en-US" sz="1500" dirty="0" err="1"/>
              <a:t>emasligi</a:t>
            </a:r>
            <a:r>
              <a:rPr lang="en-US" sz="1500" dirty="0"/>
              <a:t>, </a:t>
            </a:r>
            <a:r>
              <a:rPr lang="en-US" sz="1500" dirty="0" err="1"/>
              <a:t>qabul</a:t>
            </a:r>
            <a:r>
              <a:rPr lang="en-US" sz="1500" dirty="0"/>
              <a:t> </a:t>
            </a:r>
            <a:r>
              <a:rPr lang="en-US" sz="1500" dirty="0" err="1"/>
              <a:t>qilish</a:t>
            </a:r>
            <a:r>
              <a:rPr lang="en-US" sz="1500" dirty="0"/>
              <a:t> </a:t>
            </a:r>
            <a:r>
              <a:rPr lang="en-US" sz="1500" dirty="0" err="1"/>
              <a:t>tizimidan</a:t>
            </a:r>
            <a:r>
              <a:rPr lang="en-US" sz="1500" dirty="0"/>
              <a:t> </a:t>
            </a:r>
            <a:r>
              <a:rPr lang="en-US" sz="1500" dirty="0" err="1"/>
              <a:t>havo</a:t>
            </a:r>
            <a:r>
              <a:rPr lang="en-US" sz="1500" dirty="0"/>
              <a:t> </a:t>
            </a:r>
            <a:r>
              <a:rPr lang="en-US" sz="1500" dirty="0" err="1"/>
              <a:t>o'tganda</a:t>
            </a:r>
            <a:r>
              <a:rPr lang="en-US" sz="1500" dirty="0"/>
              <a:t> </a:t>
            </a:r>
            <a:r>
              <a:rPr lang="en-US" sz="1500" dirty="0" err="1"/>
              <a:t>dvigatel</a:t>
            </a:r>
            <a:r>
              <a:rPr lang="en-US" sz="1500" dirty="0"/>
              <a:t> </a:t>
            </a:r>
            <a:r>
              <a:rPr lang="en-US" sz="1500" dirty="0" err="1"/>
              <a:t>quvvati</a:t>
            </a:r>
            <a:r>
              <a:rPr lang="en-US" sz="1500" dirty="0"/>
              <a:t> </a:t>
            </a:r>
            <a:r>
              <a:rPr lang="en-US" sz="1500" dirty="0" err="1"/>
              <a:t>pasayadi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benzin</a:t>
            </a:r>
            <a:r>
              <a:rPr lang="en-US" sz="1500" dirty="0"/>
              <a:t> </a:t>
            </a:r>
            <a:r>
              <a:rPr lang="en-US" sz="1500" dirty="0" err="1"/>
              <a:t>iste'moli</a:t>
            </a:r>
            <a:r>
              <a:rPr lang="en-US" sz="1500" dirty="0"/>
              <a:t> </a:t>
            </a:r>
            <a:r>
              <a:rPr lang="en-US" sz="1500" dirty="0" err="1"/>
              <a:t>ortadi</a:t>
            </a:r>
            <a:r>
              <a:rPr lang="en-US" sz="1500" dirty="0"/>
              <a:t>. </a:t>
            </a:r>
            <a:r>
              <a:rPr lang="en-US" sz="1500" dirty="0" err="1"/>
              <a:t>muhrlar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Yog</a:t>
            </a:r>
            <a:r>
              <a:rPr lang="en-US" sz="1500" dirty="0"/>
              <a:t> '</a:t>
            </a:r>
            <a:r>
              <a:rPr lang="en-US" sz="1500" dirty="0" err="1"/>
              <a:t>sarfining</a:t>
            </a:r>
            <a:r>
              <a:rPr lang="en-US" sz="1500" dirty="0"/>
              <a:t> </a:t>
            </a:r>
            <a:r>
              <a:rPr lang="en-US" sz="1500" dirty="0" err="1"/>
              <a:t>ko'payishi</a:t>
            </a:r>
            <a:r>
              <a:rPr lang="en-US" sz="1500" dirty="0"/>
              <a:t> (</a:t>
            </a:r>
            <a:r>
              <a:rPr lang="en-US" sz="1500" dirty="0" err="1"/>
              <a:t>chiqindi</a:t>
            </a:r>
            <a:r>
              <a:rPr lang="en-US" sz="1500" dirty="0"/>
              <a:t>)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tutunli</a:t>
            </a:r>
            <a:r>
              <a:rPr lang="en-US" sz="1500" dirty="0"/>
              <a:t> </a:t>
            </a:r>
            <a:r>
              <a:rPr lang="en-US" sz="1500" dirty="0" err="1"/>
              <a:t>chiqindilar</a:t>
            </a:r>
            <a:r>
              <a:rPr lang="en-US" sz="1500" dirty="0"/>
              <a:t> </a:t>
            </a:r>
            <a:r>
              <a:rPr lang="en-US" sz="1500" dirty="0" err="1"/>
              <a:t>pistonning</a:t>
            </a:r>
            <a:r>
              <a:rPr lang="en-US" sz="1500" dirty="0"/>
              <a:t> </a:t>
            </a:r>
            <a:r>
              <a:rPr lang="en-US" sz="1500" dirty="0" err="1"/>
              <a:t>eskirishi</a:t>
            </a:r>
            <a:r>
              <a:rPr lang="en-US" sz="1500" dirty="0"/>
              <a:t>, </a:t>
            </a:r>
            <a:r>
              <a:rPr lang="en-US" sz="1500" dirty="0" err="1"/>
              <a:t>egiluvchanligini</a:t>
            </a:r>
            <a:r>
              <a:rPr lang="en-US" sz="1500" dirty="0"/>
              <a:t> </a:t>
            </a:r>
            <a:r>
              <a:rPr lang="en-US" sz="1500" dirty="0" err="1"/>
              <a:t>yo'qotishi</a:t>
            </a:r>
            <a:r>
              <a:rPr lang="en-US" sz="1500" dirty="0"/>
              <a:t>, piston </a:t>
            </a:r>
            <a:r>
              <a:rPr lang="en-US" sz="1500" dirty="0" err="1"/>
              <a:t>halqalari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yivlarning</a:t>
            </a:r>
            <a:r>
              <a:rPr lang="en-US" sz="1500" dirty="0"/>
              <a:t> </a:t>
            </a:r>
            <a:r>
              <a:rPr lang="en-US" sz="1500" dirty="0" err="1"/>
              <a:t>aşınması</a:t>
            </a:r>
            <a:r>
              <a:rPr lang="en-US" sz="1500" dirty="0"/>
              <a:t>, </a:t>
            </a:r>
            <a:r>
              <a:rPr lang="en-US" sz="1500" dirty="0" err="1"/>
              <a:t>silindrli</a:t>
            </a:r>
            <a:r>
              <a:rPr lang="en-US" sz="1500" dirty="0"/>
              <a:t> </a:t>
            </a:r>
            <a:r>
              <a:rPr lang="en-US" sz="1500" dirty="0" err="1"/>
              <a:t>liniyalarning</a:t>
            </a:r>
            <a:r>
              <a:rPr lang="en-US" sz="1500" dirty="0"/>
              <a:t> </a:t>
            </a:r>
            <a:r>
              <a:rPr lang="en-US" sz="1500" dirty="0" err="1"/>
              <a:t>aşınması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shikastlanishi</a:t>
            </a:r>
            <a:r>
              <a:rPr lang="en-US" sz="1500" dirty="0"/>
              <a:t>, </a:t>
            </a:r>
            <a:r>
              <a:rPr lang="en-US" sz="1500" dirty="0" err="1"/>
              <a:t>klapan</a:t>
            </a:r>
            <a:r>
              <a:rPr lang="en-US" sz="1500" dirty="0"/>
              <a:t> </a:t>
            </a:r>
            <a:r>
              <a:rPr lang="en-US" sz="1500" dirty="0" err="1"/>
              <a:t>novdalari</a:t>
            </a:r>
            <a:r>
              <a:rPr lang="en-US" sz="1500" dirty="0"/>
              <a:t> </a:t>
            </a:r>
            <a:r>
              <a:rPr lang="en-US" sz="1500" dirty="0" err="1"/>
              <a:t>orasidagi</a:t>
            </a:r>
            <a:r>
              <a:rPr lang="en-US" sz="1500" dirty="0"/>
              <a:t> </a:t>
            </a:r>
            <a:r>
              <a:rPr lang="en-US" sz="1500" dirty="0" err="1"/>
              <a:t>bo'shliqlar</a:t>
            </a:r>
            <a:r>
              <a:rPr lang="en-US" sz="1500" dirty="0"/>
              <a:t> </a:t>
            </a:r>
            <a:r>
              <a:rPr lang="en-US" sz="1500" dirty="0" err="1"/>
              <a:t>orqali</a:t>
            </a:r>
            <a:r>
              <a:rPr lang="en-US" sz="1500" dirty="0"/>
              <a:t> </a:t>
            </a:r>
            <a:r>
              <a:rPr lang="en-US" sz="1500" dirty="0" err="1"/>
              <a:t>yog'ning</a:t>
            </a:r>
            <a:r>
              <a:rPr lang="en-US" sz="1500" dirty="0"/>
              <a:t> </a:t>
            </a:r>
            <a:r>
              <a:rPr lang="en-US" sz="1500" dirty="0" err="1"/>
              <a:t>so'rilishi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kuzatiladi</a:t>
            </a:r>
            <a:r>
              <a:rPr lang="en-US" sz="1500" dirty="0"/>
              <a:t>. </a:t>
            </a:r>
            <a:r>
              <a:rPr lang="en-US" sz="1500" dirty="0" err="1"/>
              <a:t>hidoyat</a:t>
            </a:r>
            <a:r>
              <a:rPr lang="en-US" sz="1500" dirty="0"/>
              <a:t> </a:t>
            </a:r>
            <a:r>
              <a:rPr lang="en-US" sz="1500" dirty="0" err="1"/>
              <a:t>vtulkalari</a:t>
            </a:r>
            <a:r>
              <a:rPr lang="en-US" sz="1500" dirty="0"/>
              <a:t>, </a:t>
            </a:r>
            <a:r>
              <a:rPr lang="en-US" sz="1500" dirty="0" err="1"/>
              <a:t>muhrning</a:t>
            </a:r>
            <a:r>
              <a:rPr lang="en-US" sz="1500" dirty="0"/>
              <a:t> </a:t>
            </a:r>
            <a:r>
              <a:rPr lang="en-US" sz="1500" dirty="0" err="1"/>
              <a:t>ishdan</a:t>
            </a:r>
            <a:r>
              <a:rPr lang="en-US" sz="1500" dirty="0"/>
              <a:t> </a:t>
            </a:r>
            <a:r>
              <a:rPr lang="en-US" sz="1500" dirty="0" err="1"/>
              <a:t>chiqishi</a:t>
            </a:r>
            <a:r>
              <a:rPr lang="en-US" sz="1500" dirty="0"/>
              <a:t> </a:t>
            </a:r>
            <a:r>
              <a:rPr lang="en-US" sz="1500" dirty="0" err="1"/>
              <a:t>krank</a:t>
            </a:r>
            <a:r>
              <a:rPr lang="en-US" sz="1500" dirty="0"/>
              <a:t> </a:t>
            </a:r>
            <a:r>
              <a:rPr lang="en-US" sz="1500" dirty="0" err="1"/>
              <a:t>mili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karter</a:t>
            </a:r>
            <a:r>
              <a:rPr lang="en-US" sz="1500" dirty="0"/>
              <a:t> </a:t>
            </a:r>
            <a:r>
              <a:rPr lang="en-US" sz="1500" dirty="0" err="1"/>
              <a:t>shamollatish</a:t>
            </a:r>
            <a:r>
              <a:rPr lang="en-US" sz="1500" dirty="0"/>
              <a:t> </a:t>
            </a:r>
            <a:r>
              <a:rPr lang="en-US" sz="1500" dirty="0" err="1"/>
              <a:t>tizimining</a:t>
            </a:r>
            <a:r>
              <a:rPr lang="en-US" sz="1500" dirty="0"/>
              <a:t> </a:t>
            </a:r>
            <a:r>
              <a:rPr lang="en-US" sz="1500" dirty="0" err="1"/>
              <a:t>noto'g'ri</a:t>
            </a:r>
            <a:r>
              <a:rPr lang="en-US" sz="1500" dirty="0"/>
              <a:t> </a:t>
            </a:r>
            <a:r>
              <a:rPr lang="en-US" sz="1500" dirty="0" err="1"/>
              <a:t>ishlashi</a:t>
            </a:r>
            <a:r>
              <a:rPr lang="en-US" sz="1500" dirty="0"/>
              <a:t>. </a:t>
            </a:r>
            <a:r>
              <a:rPr lang="en-US" sz="1500" dirty="0" err="1"/>
              <a:t>Tutun</a:t>
            </a:r>
            <a:r>
              <a:rPr lang="en-US" sz="1500" dirty="0"/>
              <a:t> </a:t>
            </a:r>
            <a:r>
              <a:rPr lang="en-US" sz="1500" dirty="0" err="1"/>
              <a:t>chiqishi</a:t>
            </a:r>
            <a:r>
              <a:rPr lang="en-US" sz="1500" dirty="0"/>
              <a:t> </a:t>
            </a:r>
            <a:r>
              <a:rPr lang="en-US" sz="1500" dirty="0" err="1"/>
              <a:t>asosan</a:t>
            </a:r>
            <a:r>
              <a:rPr lang="en-US" sz="1500" dirty="0"/>
              <a:t> </a:t>
            </a:r>
            <a:r>
              <a:rPr lang="en-US" sz="1500" dirty="0" err="1"/>
              <a:t>yoqilg'i</a:t>
            </a:r>
            <a:r>
              <a:rPr lang="en-US" sz="1500" dirty="0"/>
              <a:t> </a:t>
            </a:r>
            <a:r>
              <a:rPr lang="en-US" sz="1500" dirty="0" err="1"/>
              <a:t>uskunasining</a:t>
            </a:r>
            <a:r>
              <a:rPr lang="en-US" sz="1500" dirty="0"/>
              <a:t> </a:t>
            </a:r>
            <a:r>
              <a:rPr lang="en-US" sz="1500" dirty="0" err="1"/>
              <a:t>texnik</a:t>
            </a:r>
            <a:r>
              <a:rPr lang="en-US" sz="1500" dirty="0"/>
              <a:t> </a:t>
            </a:r>
            <a:r>
              <a:rPr lang="en-US" sz="1500" dirty="0" err="1"/>
              <a:t>holatiga</a:t>
            </a:r>
            <a:r>
              <a:rPr lang="en-US" sz="1500" dirty="0"/>
              <a:t> </a:t>
            </a:r>
            <a:r>
              <a:rPr lang="en-US" sz="1500" dirty="0" err="1"/>
              <a:t>bog'liq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Siqilish</a:t>
            </a:r>
            <a:r>
              <a:rPr lang="en-US" sz="1500" dirty="0"/>
              <a:t> </a:t>
            </a:r>
            <a:r>
              <a:rPr lang="en-US" sz="1500" dirty="0" err="1"/>
              <a:t>zarbasi</a:t>
            </a:r>
            <a:r>
              <a:rPr lang="en-US" sz="1500" dirty="0"/>
              <a:t> (</a:t>
            </a:r>
            <a:r>
              <a:rPr lang="en-US" sz="1500" dirty="0" err="1"/>
              <a:t>siqish</a:t>
            </a:r>
            <a:r>
              <a:rPr lang="en-US" sz="1500" dirty="0"/>
              <a:t>) </a:t>
            </a:r>
            <a:r>
              <a:rPr lang="en-US" sz="1500" dirty="0" err="1"/>
              <a:t>oxiridagi</a:t>
            </a:r>
            <a:r>
              <a:rPr lang="en-US" sz="1500" dirty="0"/>
              <a:t> </a:t>
            </a:r>
            <a:r>
              <a:rPr lang="en-US" sz="1500" dirty="0" err="1"/>
              <a:t>bosim</a:t>
            </a:r>
            <a:r>
              <a:rPr lang="en-US" sz="1500" dirty="0"/>
              <a:t> piston </a:t>
            </a:r>
            <a:r>
              <a:rPr lang="en-US" sz="1500" dirty="0" err="1"/>
              <a:t>halqalari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tsilindr</a:t>
            </a:r>
            <a:r>
              <a:rPr lang="en-US" sz="1500" dirty="0"/>
              <a:t> </a:t>
            </a:r>
            <a:r>
              <a:rPr lang="en-US" sz="1500" dirty="0" err="1"/>
              <a:t>laynerlari</a:t>
            </a:r>
            <a:r>
              <a:rPr lang="en-US" sz="1500" dirty="0"/>
              <a:t> </a:t>
            </a:r>
            <a:r>
              <a:rPr lang="en-US" sz="1500" dirty="0" err="1"/>
              <a:t>eskirganda</a:t>
            </a:r>
            <a:r>
              <a:rPr lang="en-US" sz="1500" dirty="0"/>
              <a:t>, </a:t>
            </a:r>
            <a:r>
              <a:rPr lang="en-US" sz="1500" dirty="0" err="1"/>
              <a:t>klapanlar</a:t>
            </a:r>
            <a:r>
              <a:rPr lang="en-US" sz="1500" dirty="0"/>
              <a:t> </a:t>
            </a:r>
            <a:r>
              <a:rPr lang="en-US" sz="1500" dirty="0" err="1"/>
              <a:t>o'rindiqlarga</a:t>
            </a:r>
            <a:r>
              <a:rPr lang="en-US" sz="1500" dirty="0"/>
              <a:t> </a:t>
            </a:r>
            <a:r>
              <a:rPr lang="en-US" sz="1500" dirty="0" err="1"/>
              <a:t>mahkam</a:t>
            </a:r>
            <a:r>
              <a:rPr lang="en-US" sz="1500" dirty="0"/>
              <a:t> </a:t>
            </a:r>
            <a:r>
              <a:rPr lang="en-US" sz="1500" dirty="0" err="1"/>
              <a:t>o'rnashganda</a:t>
            </a:r>
            <a:r>
              <a:rPr lang="en-US" sz="1500" dirty="0"/>
              <a:t>, </a:t>
            </a:r>
            <a:r>
              <a:rPr lang="en-US" sz="1500" dirty="0" err="1"/>
              <a:t>yo'naltiruvchi</a:t>
            </a:r>
            <a:r>
              <a:rPr lang="en-US" sz="1500" dirty="0"/>
              <a:t> </a:t>
            </a:r>
            <a:r>
              <a:rPr lang="en-US" sz="1500" dirty="0" err="1"/>
              <a:t>vtulkalar</a:t>
            </a:r>
            <a:r>
              <a:rPr lang="en-US" sz="1500" dirty="0"/>
              <a:t> </a:t>
            </a:r>
            <a:r>
              <a:rPr lang="en-US" sz="1500" dirty="0" err="1"/>
              <a:t>eskirganda</a:t>
            </a:r>
            <a:r>
              <a:rPr lang="en-US" sz="1500" dirty="0"/>
              <a:t>, </a:t>
            </a:r>
            <a:r>
              <a:rPr lang="en-US" sz="1500" dirty="0" err="1"/>
              <a:t>silindr</a:t>
            </a:r>
            <a:r>
              <a:rPr lang="en-US" sz="1500" dirty="0"/>
              <a:t> </a:t>
            </a:r>
            <a:r>
              <a:rPr lang="en-US" sz="1500" dirty="0" err="1"/>
              <a:t>boshi</a:t>
            </a:r>
            <a:r>
              <a:rPr lang="en-US" sz="1500" dirty="0"/>
              <a:t> </a:t>
            </a:r>
            <a:r>
              <a:rPr lang="en-US" sz="1500" dirty="0" err="1"/>
              <a:t>gaykalari</a:t>
            </a:r>
            <a:r>
              <a:rPr lang="en-US" sz="1500" dirty="0"/>
              <a:t> </a:t>
            </a:r>
            <a:r>
              <a:rPr lang="en-US" sz="1500" dirty="0" err="1"/>
              <a:t>bo'shashganda</a:t>
            </a:r>
            <a:r>
              <a:rPr lang="en-US" sz="1500" dirty="0"/>
              <a:t>, </a:t>
            </a:r>
            <a:r>
              <a:rPr lang="en-US" sz="1500" dirty="0" err="1"/>
              <a:t>silindr</a:t>
            </a:r>
            <a:r>
              <a:rPr lang="en-US" sz="1500" dirty="0"/>
              <a:t> </a:t>
            </a:r>
            <a:r>
              <a:rPr lang="en-US" sz="1500" dirty="0" err="1"/>
              <a:t>boshi</a:t>
            </a:r>
            <a:r>
              <a:rPr lang="en-US" sz="1500" dirty="0"/>
              <a:t> </a:t>
            </a:r>
            <a:r>
              <a:rPr lang="en-US" sz="1500" dirty="0" err="1"/>
              <a:t>kamayishi</a:t>
            </a:r>
            <a:r>
              <a:rPr lang="en-US" sz="1500" dirty="0"/>
              <a:t> </a:t>
            </a:r>
            <a:r>
              <a:rPr lang="en-US" sz="1500" dirty="0" err="1"/>
              <a:t>mumkin</a:t>
            </a:r>
            <a:r>
              <a:rPr lang="en-US" sz="1500" dirty="0"/>
              <a:t>. </a:t>
            </a:r>
            <a:r>
              <a:rPr lang="en-US" sz="1500" dirty="0" err="1"/>
              <a:t>qistirma</a:t>
            </a:r>
            <a:r>
              <a:rPr lang="en-US" sz="1500" dirty="0"/>
              <a:t> </a:t>
            </a:r>
            <a:r>
              <a:rPr lang="en-US" sz="1500" dirty="0" err="1"/>
              <a:t>shikastlangan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valf</a:t>
            </a:r>
            <a:r>
              <a:rPr lang="en-US" sz="1500" dirty="0"/>
              <a:t> </a:t>
            </a:r>
            <a:r>
              <a:rPr lang="en-US" sz="1500" dirty="0" err="1"/>
              <a:t>mexanizmidagi</a:t>
            </a:r>
            <a:r>
              <a:rPr lang="en-US" sz="1500" dirty="0"/>
              <a:t> </a:t>
            </a:r>
            <a:r>
              <a:rPr lang="en-US" sz="1500" dirty="0" err="1"/>
              <a:t>bo'shliqlar</a:t>
            </a:r>
            <a:r>
              <a:rPr lang="en-US" sz="1500" dirty="0"/>
              <a:t> </a:t>
            </a:r>
            <a:r>
              <a:rPr lang="en-US" sz="1500" dirty="0" err="1"/>
              <a:t>buzilgan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Dvigatelda</a:t>
            </a:r>
            <a:r>
              <a:rPr lang="en-US" sz="1500" dirty="0"/>
              <a:t> </a:t>
            </a:r>
            <a:r>
              <a:rPr lang="en-US" sz="1500" dirty="0" err="1"/>
              <a:t>taqillatishlar</a:t>
            </a:r>
            <a:r>
              <a:rPr lang="en-US" sz="1500" dirty="0"/>
              <a:t> </a:t>
            </a:r>
            <a:r>
              <a:rPr lang="en-US" sz="1500" dirty="0" err="1"/>
              <a:t>klapan</a:t>
            </a:r>
            <a:r>
              <a:rPr lang="en-US" sz="1500" dirty="0"/>
              <a:t> </a:t>
            </a:r>
            <a:r>
              <a:rPr lang="en-US" sz="1500" dirty="0" err="1"/>
              <a:t>kamonlari</a:t>
            </a:r>
            <a:r>
              <a:rPr lang="en-US" sz="1500" dirty="0"/>
              <a:t> </a:t>
            </a:r>
            <a:r>
              <a:rPr lang="en-US" sz="1500" dirty="0" err="1"/>
              <a:t>sinishi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klapanlar</a:t>
            </a:r>
            <a:r>
              <a:rPr lang="en-US" sz="1500" dirty="0"/>
              <a:t> </a:t>
            </a:r>
            <a:r>
              <a:rPr lang="en-US" sz="1500" dirty="0" err="1"/>
              <a:t>yopishib</a:t>
            </a:r>
            <a:r>
              <a:rPr lang="en-US" sz="1500" dirty="0"/>
              <a:t> </a:t>
            </a:r>
            <a:r>
              <a:rPr lang="en-US" sz="1500" dirty="0" err="1"/>
              <a:t>qolganda</a:t>
            </a:r>
            <a:r>
              <a:rPr lang="en-US" sz="1500" dirty="0"/>
              <a:t>, </a:t>
            </a:r>
            <a:r>
              <a:rPr lang="en-US" sz="1500" dirty="0" err="1"/>
              <a:t>yenglar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pistonlarning</a:t>
            </a:r>
            <a:r>
              <a:rPr lang="en-US" sz="1500" dirty="0"/>
              <a:t> </a:t>
            </a:r>
            <a:r>
              <a:rPr lang="en-US" sz="1500" dirty="0" err="1"/>
              <a:t>yuzalarida</a:t>
            </a:r>
            <a:r>
              <a:rPr lang="en-US" sz="1500" dirty="0"/>
              <a:t> </a:t>
            </a:r>
            <a:r>
              <a:rPr lang="en-US" sz="1500" dirty="0" err="1"/>
              <a:t>tirnalganida</a:t>
            </a:r>
            <a:r>
              <a:rPr lang="en-US" sz="1500" dirty="0"/>
              <a:t>, </a:t>
            </a:r>
            <a:r>
              <a:rPr lang="en-US" sz="1500" dirty="0" err="1"/>
              <a:t>klapan</a:t>
            </a:r>
            <a:r>
              <a:rPr lang="en-US" sz="1500" dirty="0"/>
              <a:t> </a:t>
            </a:r>
            <a:r>
              <a:rPr lang="en-US" sz="1500" dirty="0" err="1"/>
              <a:t>novdalari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roker</a:t>
            </a:r>
            <a:r>
              <a:rPr lang="en-US" sz="1500" dirty="0"/>
              <a:t> </a:t>
            </a:r>
            <a:r>
              <a:rPr lang="en-US" sz="1500" dirty="0" err="1"/>
              <a:t>oyoqlari</a:t>
            </a:r>
            <a:r>
              <a:rPr lang="en-US" sz="1500" dirty="0"/>
              <a:t> </a:t>
            </a:r>
            <a:r>
              <a:rPr lang="en-US" sz="1500" dirty="0" err="1"/>
              <a:t>orasidagi</a:t>
            </a:r>
            <a:r>
              <a:rPr lang="en-US" sz="1500" dirty="0"/>
              <a:t> </a:t>
            </a:r>
            <a:r>
              <a:rPr lang="en-US" sz="1500" dirty="0" err="1"/>
              <a:t>bo'shliqlar</a:t>
            </a:r>
            <a:r>
              <a:rPr lang="en-US" sz="1500" dirty="0"/>
              <a:t> </a:t>
            </a:r>
            <a:r>
              <a:rPr lang="en-US" sz="1500" dirty="0" err="1"/>
              <a:t>ko'payganida</a:t>
            </a:r>
            <a:r>
              <a:rPr lang="en-US" sz="1500" dirty="0"/>
              <a:t>, piston </a:t>
            </a:r>
            <a:r>
              <a:rPr lang="en-US" sz="1500" dirty="0" err="1"/>
              <a:t>pimlari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ular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piston </a:t>
            </a:r>
            <a:r>
              <a:rPr lang="en-US" sz="1500" dirty="0" err="1"/>
              <a:t>boshlarida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teshiklarida</a:t>
            </a:r>
            <a:r>
              <a:rPr lang="en-US" sz="1500" dirty="0"/>
              <a:t> </a:t>
            </a:r>
            <a:r>
              <a:rPr lang="en-US" sz="1500" dirty="0" err="1"/>
              <a:t>teshiklar</a:t>
            </a:r>
            <a:r>
              <a:rPr lang="en-US" sz="1500" dirty="0"/>
              <a:t> </a:t>
            </a:r>
            <a:r>
              <a:rPr lang="en-US" sz="1500" dirty="0" err="1"/>
              <a:t>paydo</a:t>
            </a:r>
            <a:r>
              <a:rPr lang="en-US" sz="1500" dirty="0"/>
              <a:t> </a:t>
            </a:r>
            <a:r>
              <a:rPr lang="en-US" sz="1500" dirty="0" err="1"/>
              <a:t>bo'lganda</a:t>
            </a:r>
            <a:r>
              <a:rPr lang="en-US" sz="1500" dirty="0"/>
              <a:t> </a:t>
            </a:r>
            <a:r>
              <a:rPr lang="en-US" sz="1500" dirty="0" err="1"/>
              <a:t>paydo</a:t>
            </a:r>
            <a:r>
              <a:rPr lang="en-US" sz="1500" dirty="0"/>
              <a:t> </a:t>
            </a:r>
            <a:r>
              <a:rPr lang="en-US" sz="1500" dirty="0" err="1"/>
              <a:t>bo'ladi</a:t>
            </a:r>
            <a:r>
              <a:rPr lang="en-US" sz="1500" dirty="0"/>
              <a:t>. </a:t>
            </a:r>
            <a:r>
              <a:rPr lang="en-US" sz="1500" dirty="0" err="1"/>
              <a:t>birlashtiruvchi</a:t>
            </a:r>
            <a:r>
              <a:rPr lang="en-US" sz="1500" dirty="0"/>
              <a:t> </a:t>
            </a:r>
            <a:r>
              <a:rPr lang="en-US" sz="1500" dirty="0" err="1"/>
              <a:t>novdalarning</a:t>
            </a:r>
            <a:r>
              <a:rPr lang="en-US" sz="1500" dirty="0"/>
              <a:t> </a:t>
            </a:r>
            <a:r>
              <a:rPr lang="en-US" sz="1500" dirty="0" err="1"/>
              <a:t>ustki</a:t>
            </a:r>
            <a:r>
              <a:rPr lang="en-US" sz="1500" dirty="0"/>
              <a:t> </a:t>
            </a:r>
            <a:r>
              <a:rPr lang="en-US" sz="1500" dirty="0" err="1"/>
              <a:t>boshlarining</a:t>
            </a:r>
            <a:r>
              <a:rPr lang="en-US" sz="1500" dirty="0"/>
              <a:t> </a:t>
            </a:r>
            <a:r>
              <a:rPr lang="en-US" sz="1500" dirty="0" err="1"/>
              <a:t>vtulkalari</a:t>
            </a:r>
            <a:r>
              <a:rPr lang="en-US" sz="1500" dirty="0"/>
              <a:t>, </a:t>
            </a:r>
            <a:r>
              <a:rPr lang="en-US" sz="1500" dirty="0" err="1"/>
              <a:t>birlashtiruvchi</a:t>
            </a:r>
            <a:r>
              <a:rPr lang="en-US" sz="1500" dirty="0"/>
              <a:t> </a:t>
            </a:r>
            <a:r>
              <a:rPr lang="en-US" sz="1500" dirty="0" err="1"/>
              <a:t>novda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asosiy</a:t>
            </a:r>
            <a:r>
              <a:rPr lang="en-US" sz="1500" dirty="0"/>
              <a:t> </a:t>
            </a:r>
            <a:r>
              <a:rPr lang="en-US" sz="1500" dirty="0" err="1"/>
              <a:t>podshipniklarning</a:t>
            </a:r>
            <a:r>
              <a:rPr lang="en-US" sz="1500" dirty="0"/>
              <a:t> </a:t>
            </a:r>
            <a:r>
              <a:rPr lang="en-US" sz="1500" dirty="0" err="1"/>
              <a:t>aşınması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Dvigatelning</a:t>
            </a:r>
            <a:r>
              <a:rPr lang="en-US" sz="1500" dirty="0"/>
              <a:t> </a:t>
            </a:r>
            <a:r>
              <a:rPr lang="en-US" sz="1500" dirty="0" err="1"/>
              <a:t>nosozliklarini</a:t>
            </a:r>
            <a:r>
              <a:rPr lang="en-US" sz="1500" dirty="0"/>
              <a:t> </a:t>
            </a:r>
            <a:r>
              <a:rPr lang="en-US" sz="1500" dirty="0" err="1"/>
              <a:t>bartaraf</a:t>
            </a:r>
            <a:r>
              <a:rPr lang="en-US" sz="1500" dirty="0"/>
              <a:t> </a:t>
            </a:r>
            <a:r>
              <a:rPr lang="en-US" sz="1500" dirty="0" err="1"/>
              <a:t>etish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uglerod</a:t>
            </a:r>
            <a:r>
              <a:rPr lang="en-US" sz="1500" dirty="0"/>
              <a:t> </a:t>
            </a:r>
            <a:r>
              <a:rPr lang="en-US" sz="1500" dirty="0" err="1"/>
              <a:t>konlari</a:t>
            </a:r>
            <a:r>
              <a:rPr lang="en-US" sz="1500" dirty="0"/>
              <a:t> </a:t>
            </a:r>
            <a:r>
              <a:rPr lang="en-US" sz="1500" dirty="0" err="1"/>
              <a:t>olib</a:t>
            </a:r>
            <a:r>
              <a:rPr lang="en-US" sz="1500" dirty="0"/>
              <a:t> </a:t>
            </a:r>
            <a:r>
              <a:rPr lang="en-US" sz="1500" dirty="0" err="1"/>
              <a:t>tashlanadi</a:t>
            </a:r>
            <a:r>
              <a:rPr lang="en-US" sz="1500" dirty="0"/>
              <a:t>, </a:t>
            </a:r>
            <a:r>
              <a:rPr lang="en-US" sz="1500" dirty="0" err="1"/>
              <a:t>bo'shliqlar</a:t>
            </a:r>
            <a:r>
              <a:rPr lang="en-US" sz="1500" dirty="0"/>
              <a:t> </a:t>
            </a:r>
            <a:r>
              <a:rPr lang="en-US" sz="1500" dirty="0" err="1"/>
              <a:t>o'rnatiladi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alohida</a:t>
            </a:r>
            <a:r>
              <a:rPr lang="en-US" sz="1500" dirty="0"/>
              <a:t> </a:t>
            </a:r>
            <a:r>
              <a:rPr lang="en-US" sz="1500" dirty="0" err="1"/>
              <a:t>qismlar</a:t>
            </a:r>
            <a:r>
              <a:rPr lang="en-US" sz="1500" dirty="0"/>
              <a:t> ham </a:t>
            </a:r>
            <a:r>
              <a:rPr lang="en-US" sz="1500" dirty="0" err="1"/>
              <a:t>almashtiriladi</a:t>
            </a:r>
            <a:r>
              <a:rPr lang="en-US" sz="1500" dirty="0"/>
              <a:t>. </a:t>
            </a:r>
            <a:r>
              <a:rPr lang="en-US" sz="1500" dirty="0" err="1"/>
              <a:t>Gazlarning</a:t>
            </a:r>
            <a:r>
              <a:rPr lang="en-US" sz="1500" dirty="0"/>
              <a:t> piston </a:t>
            </a:r>
            <a:r>
              <a:rPr lang="en-US" sz="1500" dirty="0" err="1"/>
              <a:t>halqalari</a:t>
            </a:r>
            <a:r>
              <a:rPr lang="en-US" sz="1500" dirty="0"/>
              <a:t> </a:t>
            </a:r>
            <a:r>
              <a:rPr lang="en-US" sz="1500" dirty="0" err="1"/>
              <a:t>orqali</a:t>
            </a:r>
            <a:r>
              <a:rPr lang="en-US" sz="1500" dirty="0"/>
              <a:t> </a:t>
            </a:r>
            <a:r>
              <a:rPr lang="en-US" sz="1500" dirty="0" err="1"/>
              <a:t>o'tishining</a:t>
            </a:r>
            <a:r>
              <a:rPr lang="en-US" sz="1500" dirty="0"/>
              <a:t> </a:t>
            </a:r>
            <a:r>
              <a:rPr lang="en-US" sz="1500" dirty="0" err="1"/>
              <a:t>kuchayishi</a:t>
            </a:r>
            <a:r>
              <a:rPr lang="en-US" sz="1500" dirty="0"/>
              <a:t>, </a:t>
            </a:r>
            <a:r>
              <a:rPr lang="en-US" sz="1500" dirty="0" err="1"/>
              <a:t>moylash</a:t>
            </a:r>
            <a:r>
              <a:rPr lang="en-US" sz="1500" dirty="0"/>
              <a:t> </a:t>
            </a:r>
            <a:r>
              <a:rPr lang="en-US" sz="1500" dirty="0" err="1"/>
              <a:t>tizimidagi</a:t>
            </a:r>
            <a:r>
              <a:rPr lang="en-US" sz="1500" dirty="0"/>
              <a:t> </a:t>
            </a:r>
            <a:r>
              <a:rPr lang="en-US" sz="1500" dirty="0" err="1"/>
              <a:t>yog</a:t>
            </a:r>
            <a:r>
              <a:rPr lang="en-US" sz="1500" dirty="0"/>
              <a:t> '</a:t>
            </a:r>
            <a:r>
              <a:rPr lang="en-US" sz="1500" dirty="0" err="1"/>
              <a:t>bosimining</a:t>
            </a:r>
            <a:r>
              <a:rPr lang="en-US" sz="1500" dirty="0"/>
              <a:t> </a:t>
            </a:r>
            <a:r>
              <a:rPr lang="en-US" sz="1500" dirty="0" err="1"/>
              <a:t>me'yordan</a:t>
            </a:r>
            <a:r>
              <a:rPr lang="en-US" sz="1500" dirty="0"/>
              <a:t> </a:t>
            </a:r>
            <a:r>
              <a:rPr lang="en-US" sz="1500" dirty="0" err="1"/>
              <a:t>pastga</a:t>
            </a:r>
            <a:r>
              <a:rPr lang="en-US" sz="1500" dirty="0"/>
              <a:t> </a:t>
            </a:r>
            <a:r>
              <a:rPr lang="en-US" sz="1500" dirty="0" err="1"/>
              <a:t>tushishi</a:t>
            </a:r>
            <a:r>
              <a:rPr lang="en-US" sz="1500" dirty="0"/>
              <a:t>, </a:t>
            </a:r>
            <a:r>
              <a:rPr lang="en-US" sz="1500" dirty="0" err="1"/>
              <a:t>dvigateldagi</a:t>
            </a:r>
            <a:r>
              <a:rPr lang="en-US" sz="1500" dirty="0"/>
              <a:t> </a:t>
            </a:r>
            <a:r>
              <a:rPr lang="en-US" sz="1500" dirty="0" err="1"/>
              <a:t>taqillatishlar</a:t>
            </a:r>
            <a:r>
              <a:rPr lang="en-US" sz="1500" dirty="0"/>
              <a:t> </a:t>
            </a:r>
            <a:r>
              <a:rPr lang="en-US" sz="1500" dirty="0" err="1"/>
              <a:t>ta'mirlash</a:t>
            </a:r>
            <a:r>
              <a:rPr lang="en-US" sz="1500" dirty="0"/>
              <a:t> </a:t>
            </a:r>
            <a:r>
              <a:rPr lang="en-US" sz="1500" dirty="0" err="1"/>
              <a:t>zarurligini</a:t>
            </a:r>
            <a:r>
              <a:rPr lang="en-US" sz="1500" dirty="0"/>
              <a:t> </a:t>
            </a:r>
            <a:r>
              <a:rPr lang="en-US" sz="1500" dirty="0" err="1"/>
              <a:t>ko'rsatadi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Jihozni</a:t>
            </a:r>
            <a:r>
              <a:rPr lang="en-US" sz="1500" dirty="0"/>
              <a:t> </a:t>
            </a:r>
            <a:r>
              <a:rPr lang="en-US" sz="1500" dirty="0" err="1"/>
              <a:t>yoki</a:t>
            </a:r>
            <a:r>
              <a:rPr lang="en-US" sz="1500" dirty="0"/>
              <a:t> </a:t>
            </a:r>
            <a:r>
              <a:rPr lang="en-US" sz="1500" dirty="0" err="1"/>
              <a:t>yig'ishni</a:t>
            </a:r>
            <a:r>
              <a:rPr lang="en-US" sz="1500" dirty="0"/>
              <a:t> </a:t>
            </a:r>
            <a:r>
              <a:rPr lang="en-US" sz="1500" dirty="0" err="1"/>
              <a:t>demontaj</a:t>
            </a:r>
            <a:r>
              <a:rPr lang="en-US" sz="1500" dirty="0"/>
              <a:t> </a:t>
            </a:r>
            <a:r>
              <a:rPr lang="en-US" sz="1500" dirty="0" err="1"/>
              <a:t>qilish</a:t>
            </a:r>
            <a:r>
              <a:rPr lang="en-US" sz="1500" dirty="0"/>
              <a:t> </a:t>
            </a:r>
            <a:r>
              <a:rPr lang="en-US" sz="1500" dirty="0" err="1"/>
              <a:t>zarurati</a:t>
            </a:r>
            <a:r>
              <a:rPr lang="en-US" sz="1500" dirty="0"/>
              <a:t> </a:t>
            </a:r>
            <a:r>
              <a:rPr lang="en-US" sz="1500" dirty="0" err="1"/>
              <a:t>to'g'risidagi</a:t>
            </a:r>
            <a:r>
              <a:rPr lang="en-US" sz="1500" dirty="0"/>
              <a:t> </a:t>
            </a:r>
            <a:r>
              <a:rPr lang="en-US" sz="1500" dirty="0" err="1"/>
              <a:t>qaror</a:t>
            </a:r>
            <a:r>
              <a:rPr lang="en-US" sz="1500" dirty="0"/>
              <a:t> </a:t>
            </a:r>
            <a:r>
              <a:rPr lang="en-US" sz="1500" dirty="0" err="1"/>
              <a:t>dastlabki</a:t>
            </a:r>
            <a:r>
              <a:rPr lang="en-US" sz="1500" dirty="0"/>
              <a:t> </a:t>
            </a:r>
            <a:r>
              <a:rPr lang="en-US" sz="1500" dirty="0" err="1"/>
              <a:t>tekshirish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tashxis</a:t>
            </a:r>
            <a:r>
              <a:rPr lang="en-US" sz="1500" dirty="0"/>
              <a:t> </a:t>
            </a:r>
            <a:r>
              <a:rPr lang="en-US" sz="1500" dirty="0" err="1"/>
              <a:t>natijalari</a:t>
            </a:r>
            <a:r>
              <a:rPr lang="en-US" sz="1500" dirty="0"/>
              <a:t> </a:t>
            </a:r>
            <a:r>
              <a:rPr lang="en-US" sz="1500" dirty="0" err="1"/>
              <a:t>asosida</a:t>
            </a:r>
            <a:r>
              <a:rPr lang="en-US" sz="1500" dirty="0"/>
              <a:t> </a:t>
            </a:r>
            <a:r>
              <a:rPr lang="en-US" sz="1500" dirty="0" err="1"/>
              <a:t>qabul</a:t>
            </a:r>
            <a:r>
              <a:rPr lang="en-US" sz="1500" dirty="0"/>
              <a:t> </a:t>
            </a:r>
            <a:r>
              <a:rPr lang="en-US" sz="1500" dirty="0" err="1"/>
              <a:t>qilinishi</a:t>
            </a:r>
            <a:r>
              <a:rPr lang="en-US" sz="1500" dirty="0"/>
              <a:t> </a:t>
            </a:r>
            <a:r>
              <a:rPr lang="en-US" sz="1500" dirty="0" err="1"/>
              <a:t>kerak</a:t>
            </a:r>
            <a:r>
              <a:rPr lang="en-US" sz="1500" dirty="0"/>
              <a:t>.</a:t>
            </a:r>
          </a:p>
          <a:p>
            <a:r>
              <a:rPr lang="en-US" sz="1500" dirty="0" err="1"/>
              <a:t>Krank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taqsimlash</a:t>
            </a:r>
            <a:r>
              <a:rPr lang="en-US" sz="1500" dirty="0"/>
              <a:t> </a:t>
            </a:r>
            <a:r>
              <a:rPr lang="en-US" sz="1500" dirty="0" err="1"/>
              <a:t>mexanizmlariga</a:t>
            </a:r>
            <a:r>
              <a:rPr lang="en-US" sz="1500" dirty="0"/>
              <a:t> </a:t>
            </a:r>
            <a:r>
              <a:rPr lang="en-US" sz="1500" dirty="0" err="1"/>
              <a:t>texnik</a:t>
            </a:r>
            <a:r>
              <a:rPr lang="en-US" sz="1500" dirty="0"/>
              <a:t> </a:t>
            </a:r>
            <a:r>
              <a:rPr lang="en-US" sz="1500" dirty="0" err="1"/>
              <a:t>xizmat</a:t>
            </a:r>
            <a:r>
              <a:rPr lang="en-US" sz="1500" dirty="0"/>
              <a:t> </a:t>
            </a:r>
            <a:r>
              <a:rPr lang="en-US" sz="1500" dirty="0" err="1"/>
              <a:t>ko'rsatish</a:t>
            </a:r>
            <a:r>
              <a:rPr lang="en-US" sz="1500" dirty="0"/>
              <a:t> </a:t>
            </a:r>
            <a:r>
              <a:rPr lang="en-US" sz="1500" dirty="0" err="1"/>
              <a:t>vaqtida</a:t>
            </a:r>
            <a:r>
              <a:rPr lang="en-US" sz="1500" dirty="0"/>
              <a:t> </a:t>
            </a:r>
            <a:r>
              <a:rPr lang="en-US" sz="1500" dirty="0" err="1"/>
              <a:t>bajariladigan</a:t>
            </a:r>
            <a:r>
              <a:rPr lang="en-US" sz="1500" dirty="0"/>
              <a:t> </a:t>
            </a:r>
            <a:r>
              <a:rPr lang="en-US" sz="1500" dirty="0" err="1"/>
              <a:t>ishlar</a:t>
            </a:r>
            <a:r>
              <a:rPr lang="en-US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013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Dvigatelning</a:t>
            </a:r>
            <a:r>
              <a:rPr lang="en-US" dirty="0"/>
              <a:t> TO1 da </a:t>
            </a:r>
            <a:r>
              <a:rPr lang="en-US" dirty="0" err="1"/>
              <a:t>uskuna</a:t>
            </a:r>
            <a:r>
              <a:rPr lang="en-US" dirty="0"/>
              <a:t> </a:t>
            </a:r>
            <a:r>
              <a:rPr lang="en-US" dirty="0" err="1"/>
              <a:t>dvigatelga</a:t>
            </a:r>
            <a:r>
              <a:rPr lang="en-US" dirty="0"/>
              <a:t> </a:t>
            </a:r>
            <a:r>
              <a:rPr lang="en-US" dirty="0" err="1"/>
              <a:t>o'rnatiladi</a:t>
            </a:r>
            <a:r>
              <a:rPr lang="en-US" dirty="0"/>
              <a:t>,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ramkaga</a:t>
            </a:r>
            <a:r>
              <a:rPr lang="en-US" dirty="0"/>
              <a:t> </a:t>
            </a:r>
            <a:r>
              <a:rPr lang="en-US" dirty="0" err="1"/>
              <a:t>o'rnatiladi</a:t>
            </a:r>
            <a:r>
              <a:rPr lang="en-US" dirty="0"/>
              <a:t>. TO2 da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boshini</a:t>
            </a:r>
            <a:r>
              <a:rPr lang="en-US" dirty="0"/>
              <a:t> </a:t>
            </a:r>
            <a:r>
              <a:rPr lang="en-US" dirty="0" err="1"/>
              <a:t>tekshiradilar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agar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tuzatadilar</a:t>
            </a:r>
            <a:r>
              <a:rPr lang="en-US" dirty="0"/>
              <a:t>, </a:t>
            </a:r>
            <a:r>
              <a:rPr lang="en-US" dirty="0" err="1"/>
              <a:t>valf</a:t>
            </a:r>
            <a:r>
              <a:rPr lang="en-US" dirty="0"/>
              <a:t> </a:t>
            </a:r>
            <a:r>
              <a:rPr lang="en-US" dirty="0" err="1"/>
              <a:t>novdalari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rokchi</a:t>
            </a:r>
            <a:r>
              <a:rPr lang="en-US" dirty="0"/>
              <a:t> </a:t>
            </a:r>
            <a:r>
              <a:rPr lang="en-US" dirty="0" err="1"/>
              <a:t>qo'llarining</a:t>
            </a:r>
            <a:r>
              <a:rPr lang="en-US" dirty="0"/>
              <a:t> </a:t>
            </a:r>
            <a:r>
              <a:rPr lang="en-US" dirty="0" err="1"/>
              <a:t>barmoqlari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bo'shliqlarni</a:t>
            </a:r>
            <a:r>
              <a:rPr lang="en-US" dirty="0"/>
              <a:t> </a:t>
            </a:r>
            <a:r>
              <a:rPr lang="en-US" dirty="0" err="1"/>
              <a:t>moslashtiradilar</a:t>
            </a:r>
            <a:r>
              <a:rPr lang="en-US" dirty="0"/>
              <a:t>. </a:t>
            </a:r>
            <a:r>
              <a:rPr lang="en-US" dirty="0" err="1"/>
              <a:t>Mavsumiy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ko'rsatish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-piston </a:t>
            </a:r>
            <a:r>
              <a:rPr lang="en-US" dirty="0" err="1"/>
              <a:t>guruhining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</a:t>
            </a:r>
          </a:p>
          <a:p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holatini</a:t>
            </a:r>
            <a:r>
              <a:rPr lang="en-US" dirty="0"/>
              <a:t> </a:t>
            </a:r>
            <a:r>
              <a:rPr lang="en-US" dirty="0" err="1"/>
              <a:t>diagnostikasi</a:t>
            </a:r>
            <a:r>
              <a:rPr lang="en-US" dirty="0"/>
              <a:t> </a:t>
            </a:r>
            <a:r>
              <a:rPr lang="en-US" dirty="0" err="1"/>
              <a:t>tekshirishni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: </a:t>
            </a:r>
            <a:r>
              <a:rPr lang="en-US" dirty="0" err="1"/>
              <a:t>siqishni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siqish</a:t>
            </a:r>
            <a:r>
              <a:rPr lang="en-US" dirty="0"/>
              <a:t> </a:t>
            </a:r>
            <a:r>
              <a:rPr lang="en-US" dirty="0" err="1"/>
              <a:t>zarbasi</a:t>
            </a:r>
            <a:r>
              <a:rPr lang="en-US" dirty="0"/>
              <a:t> </a:t>
            </a:r>
            <a:r>
              <a:rPr lang="en-US" dirty="0" err="1"/>
              <a:t>oxirida</a:t>
            </a:r>
            <a:r>
              <a:rPr lang="en-US" dirty="0"/>
              <a:t> </a:t>
            </a:r>
            <a:r>
              <a:rPr lang="en-US" dirty="0" err="1"/>
              <a:t>bosim</a:t>
            </a:r>
            <a:r>
              <a:rPr lang="en-US" dirty="0"/>
              <a:t>;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-piston </a:t>
            </a:r>
            <a:r>
              <a:rPr lang="en-US" dirty="0" err="1"/>
              <a:t>guruhining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holati</a:t>
            </a:r>
            <a:r>
              <a:rPr lang="en-US" dirty="0"/>
              <a:t>;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hisoblagichi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krank</a:t>
            </a:r>
            <a:r>
              <a:rPr lang="en-US" dirty="0"/>
              <a:t> </a:t>
            </a:r>
            <a:r>
              <a:rPr lang="en-US" dirty="0" err="1"/>
              <a:t>karteriga</a:t>
            </a:r>
            <a:r>
              <a:rPr lang="en-US" dirty="0"/>
              <a:t> </a:t>
            </a:r>
            <a:r>
              <a:rPr lang="en-US" dirty="0" err="1"/>
              <a:t>tushgan</a:t>
            </a:r>
            <a:r>
              <a:rPr lang="en-US" dirty="0"/>
              <a:t> </a:t>
            </a:r>
            <a:r>
              <a:rPr lang="en-US" dirty="0" err="1"/>
              <a:t>gazlar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; </a:t>
            </a:r>
            <a:r>
              <a:rPr lang="en-US" dirty="0" err="1"/>
              <a:t>ko'rsatgichga</a:t>
            </a:r>
            <a:r>
              <a:rPr lang="en-US" dirty="0"/>
              <a:t> </a:t>
            </a:r>
            <a:r>
              <a:rPr lang="en-US" dirty="0" err="1"/>
              <a:t>muvofiq</a:t>
            </a:r>
            <a:r>
              <a:rPr lang="en-US" dirty="0"/>
              <a:t> </a:t>
            </a:r>
            <a:r>
              <a:rPr lang="en-US" dirty="0" err="1"/>
              <a:t>moylash</a:t>
            </a:r>
            <a:r>
              <a:rPr lang="en-US" dirty="0"/>
              <a:t> </a:t>
            </a:r>
            <a:r>
              <a:rPr lang="en-US" dirty="0" err="1"/>
              <a:t>tizimidagi</a:t>
            </a:r>
            <a:r>
              <a:rPr lang="en-US" dirty="0"/>
              <a:t> </a:t>
            </a:r>
            <a:r>
              <a:rPr lang="en-US" dirty="0" err="1"/>
              <a:t>yog</a:t>
            </a:r>
            <a:r>
              <a:rPr lang="en-US" dirty="0"/>
              <a:t> '</a:t>
            </a:r>
            <a:r>
              <a:rPr lang="en-US" dirty="0" err="1"/>
              <a:t>bosimi</a:t>
            </a:r>
            <a:r>
              <a:rPr lang="en-US" dirty="0"/>
              <a:t>; </a:t>
            </a:r>
            <a:r>
              <a:rPr lang="en-US" dirty="0" err="1"/>
              <a:t>vakuum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assimilyatsiya</a:t>
            </a:r>
            <a:r>
              <a:rPr lang="en-US" dirty="0"/>
              <a:t> </a:t>
            </a:r>
            <a:r>
              <a:rPr lang="en-US" dirty="0" err="1"/>
              <a:t>manifoldidagi</a:t>
            </a:r>
            <a:r>
              <a:rPr lang="en-US" dirty="0"/>
              <a:t> </a:t>
            </a:r>
            <a:r>
              <a:rPr lang="en-US" dirty="0" err="1"/>
              <a:t>vakuum</a:t>
            </a:r>
            <a:r>
              <a:rPr lang="en-US" dirty="0"/>
              <a:t>;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err="1"/>
              <a:t>stetoskop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taqillatadi</a:t>
            </a:r>
            <a:r>
              <a:rPr lang="en-US" dirty="0"/>
              <a:t>.</a:t>
            </a:r>
          </a:p>
          <a:p>
            <a:r>
              <a:rPr lang="en-US" dirty="0" err="1"/>
              <a:t>Siqish</a:t>
            </a:r>
            <a:r>
              <a:rPr lang="en-US" dirty="0"/>
              <a:t> </a:t>
            </a:r>
            <a:r>
              <a:rPr lang="en-US" dirty="0" err="1"/>
              <a:t>zarbasi</a:t>
            </a:r>
            <a:r>
              <a:rPr lang="en-US" dirty="0"/>
              <a:t> </a:t>
            </a:r>
            <a:r>
              <a:rPr lang="en-US" dirty="0" err="1"/>
              <a:t>oxirida</a:t>
            </a:r>
            <a:r>
              <a:rPr lang="en-US" dirty="0"/>
              <a:t> </a:t>
            </a:r>
            <a:r>
              <a:rPr lang="en-US" dirty="0" err="1"/>
              <a:t>silindrlardagi</a:t>
            </a:r>
            <a:r>
              <a:rPr lang="en-US" dirty="0"/>
              <a:t> </a:t>
            </a:r>
            <a:r>
              <a:rPr lang="en-US" dirty="0" err="1"/>
              <a:t>bosimni</a:t>
            </a:r>
            <a:r>
              <a:rPr lang="en-US" dirty="0"/>
              <a:t> </a:t>
            </a:r>
            <a:r>
              <a:rPr lang="en-US" dirty="0" err="1"/>
              <a:t>siqish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tekshirish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70-85 ° C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,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to'xtatish</a:t>
            </a:r>
            <a:r>
              <a:rPr lang="en-US" dirty="0"/>
              <a:t>, </a:t>
            </a:r>
            <a:r>
              <a:rPr lang="en-US" dirty="0" err="1"/>
              <a:t>karbüratörün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kelebeği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damperlarini</a:t>
            </a:r>
            <a:r>
              <a:rPr lang="en-US" dirty="0"/>
              <a:t> </a:t>
            </a:r>
            <a:r>
              <a:rPr lang="en-US" dirty="0" err="1"/>
              <a:t>to'liq</a:t>
            </a:r>
            <a:r>
              <a:rPr lang="en-US" dirty="0"/>
              <a:t> </a:t>
            </a:r>
            <a:r>
              <a:rPr lang="en-US" dirty="0" err="1"/>
              <a:t>ochish</a:t>
            </a:r>
            <a:r>
              <a:rPr lang="en-US" dirty="0"/>
              <a:t>, </a:t>
            </a:r>
            <a:r>
              <a:rPr lang="en-US" dirty="0" err="1"/>
              <a:t>ajratish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shamlardan</a:t>
            </a:r>
            <a:r>
              <a:rPr lang="en-US" dirty="0"/>
              <a:t> </a:t>
            </a:r>
            <a:r>
              <a:rPr lang="en-US" dirty="0" err="1"/>
              <a:t>olingan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. </a:t>
            </a:r>
            <a:r>
              <a:rPr lang="en-US" dirty="0" err="1"/>
              <a:t>Shamlar</a:t>
            </a:r>
            <a:r>
              <a:rPr lang="en-US" dirty="0"/>
              <a:t> </a:t>
            </a:r>
            <a:r>
              <a:rPr lang="en-US" dirty="0" err="1"/>
              <a:t>yaqinidagi</a:t>
            </a:r>
            <a:r>
              <a:rPr lang="en-US" dirty="0"/>
              <a:t> </a:t>
            </a:r>
            <a:r>
              <a:rPr lang="en-US" dirty="0" err="1"/>
              <a:t>chuqurchalarni</a:t>
            </a:r>
            <a:r>
              <a:rPr lang="en-US" dirty="0"/>
              <a:t> </a:t>
            </a:r>
            <a:r>
              <a:rPr lang="en-US" dirty="0" err="1"/>
              <a:t>siqilgan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tozalang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puflang</a:t>
            </a:r>
            <a:r>
              <a:rPr lang="en-US" dirty="0"/>
              <a:t>, </a:t>
            </a:r>
            <a:r>
              <a:rPr lang="en-US" dirty="0" err="1"/>
              <a:t>shamlarni</a:t>
            </a:r>
            <a:r>
              <a:rPr lang="en-US" dirty="0"/>
              <a:t> </a:t>
            </a:r>
            <a:r>
              <a:rPr lang="en-US" dirty="0" err="1"/>
              <a:t>oching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kompressorning</a:t>
            </a:r>
            <a:r>
              <a:rPr lang="en-US" dirty="0"/>
              <a:t> </a:t>
            </a:r>
            <a:r>
              <a:rPr lang="en-US" dirty="0" err="1"/>
              <a:t>kauchuk</a:t>
            </a:r>
            <a:r>
              <a:rPr lang="en-US" dirty="0"/>
              <a:t> </a:t>
            </a:r>
            <a:r>
              <a:rPr lang="en-US" dirty="0" err="1"/>
              <a:t>konusning</a:t>
            </a:r>
            <a:r>
              <a:rPr lang="en-US" dirty="0"/>
              <a:t> </a:t>
            </a:r>
            <a:r>
              <a:rPr lang="en-US" dirty="0" err="1"/>
              <a:t>uchini</a:t>
            </a:r>
            <a:r>
              <a:rPr lang="en-US" dirty="0"/>
              <a:t> </a:t>
            </a:r>
            <a:r>
              <a:rPr lang="en-US" dirty="0" err="1"/>
              <a:t>silindrlardan</a:t>
            </a:r>
            <a:r>
              <a:rPr lang="en-US" dirty="0"/>
              <a:t> </a:t>
            </a:r>
            <a:r>
              <a:rPr lang="en-US" dirty="0" err="1"/>
              <a:t>birining</a:t>
            </a:r>
            <a:r>
              <a:rPr lang="en-US" dirty="0"/>
              <a:t> </a:t>
            </a:r>
            <a:r>
              <a:rPr lang="en-US" dirty="0" err="1"/>
              <a:t>shamchasi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teshikka</a:t>
            </a:r>
            <a:r>
              <a:rPr lang="en-US" dirty="0"/>
              <a:t> </a:t>
            </a:r>
            <a:r>
              <a:rPr lang="en-US" dirty="0" err="1"/>
              <a:t>kiritib</a:t>
            </a:r>
            <a:r>
              <a:rPr lang="en-US" dirty="0"/>
              <a:t>,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krank</a:t>
            </a:r>
            <a:r>
              <a:rPr lang="en-US" dirty="0"/>
              <a:t> </a:t>
            </a:r>
            <a:r>
              <a:rPr lang="en-US" dirty="0" err="1"/>
              <a:t>milini</a:t>
            </a:r>
            <a:r>
              <a:rPr lang="en-US" dirty="0"/>
              <a:t> starter </a:t>
            </a:r>
            <a:r>
              <a:rPr lang="en-US" dirty="0" err="1"/>
              <a:t>bilan</a:t>
            </a:r>
            <a:r>
              <a:rPr lang="en-US" dirty="0"/>
              <a:t> 10-12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aylantiring</a:t>
            </a:r>
            <a:r>
              <a:rPr lang="en-US" dirty="0"/>
              <a:t>. </a:t>
            </a:r>
            <a:r>
              <a:rPr lang="en-US" dirty="0" err="1"/>
              <a:t>karbüratör</a:t>
            </a:r>
            <a:r>
              <a:rPr lang="en-US" dirty="0"/>
              <a:t> </a:t>
            </a:r>
            <a:r>
              <a:rPr lang="en-US" dirty="0" err="1"/>
              <a:t>havosi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kelebeği</a:t>
            </a:r>
            <a:r>
              <a:rPr lang="en-US" dirty="0"/>
              <a:t> </a:t>
            </a:r>
            <a:r>
              <a:rPr lang="en-US" dirty="0" err="1"/>
              <a:t>klapanlari</a:t>
            </a:r>
            <a:r>
              <a:rPr lang="en-US" dirty="0"/>
              <a:t> </a:t>
            </a:r>
            <a:r>
              <a:rPr lang="en-US" dirty="0" err="1"/>
              <a:t>to'liq</a:t>
            </a:r>
            <a:r>
              <a:rPr lang="en-US" dirty="0"/>
              <a:t> </a:t>
            </a:r>
            <a:r>
              <a:rPr lang="en-US" dirty="0" err="1"/>
              <a:t>ochiladi</a:t>
            </a:r>
            <a:r>
              <a:rPr lang="en-US" dirty="0"/>
              <a:t>. </a:t>
            </a:r>
            <a:r>
              <a:rPr lang="en-US" dirty="0" err="1"/>
              <a:t>Tsilindagi</a:t>
            </a:r>
            <a:r>
              <a:rPr lang="en-US" dirty="0"/>
              <a:t>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shkalasida</a:t>
            </a:r>
            <a:r>
              <a:rPr lang="en-US" dirty="0"/>
              <a:t> </a:t>
            </a:r>
            <a:r>
              <a:rPr lang="en-US" dirty="0" err="1"/>
              <a:t>o'lchanadi</a:t>
            </a:r>
            <a:r>
              <a:rPr lang="en-US" dirty="0"/>
              <a:t>. </a:t>
            </a:r>
            <a:r>
              <a:rPr lang="en-US" dirty="0" err="1"/>
              <a:t>Keyinchalik</a:t>
            </a:r>
            <a:r>
              <a:rPr lang="en-US" dirty="0"/>
              <a:t>,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ignasi</a:t>
            </a:r>
            <a:r>
              <a:rPr lang="en-US" dirty="0"/>
              <a:t>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err="1"/>
              <a:t>o'rnatilguncha</a:t>
            </a:r>
            <a:r>
              <a:rPr lang="en-US" dirty="0"/>
              <a:t> </a:t>
            </a:r>
            <a:r>
              <a:rPr lang="en-US" dirty="0" err="1"/>
              <a:t>barmog'ingiz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siqish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g'altakning</a:t>
            </a:r>
            <a:r>
              <a:rPr lang="en-US" dirty="0"/>
              <a:t> </a:t>
            </a:r>
            <a:r>
              <a:rPr lang="en-US" dirty="0" err="1"/>
              <a:t>tayoqchasini</a:t>
            </a:r>
            <a:r>
              <a:rPr lang="en-US" dirty="0"/>
              <a:t> </a:t>
            </a:r>
            <a:r>
              <a:rPr lang="en-US" dirty="0" err="1"/>
              <a:t>bosing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qolgan</a:t>
            </a:r>
            <a:r>
              <a:rPr lang="en-US" dirty="0"/>
              <a:t> </a:t>
            </a:r>
            <a:r>
              <a:rPr lang="en-US" dirty="0" err="1"/>
              <a:t>tsilindrlardagi</a:t>
            </a:r>
            <a:r>
              <a:rPr lang="en-US" dirty="0"/>
              <a:t> </a:t>
            </a:r>
            <a:r>
              <a:rPr lang="en-US" dirty="0" err="1"/>
              <a:t>bosimni</a:t>
            </a:r>
            <a:r>
              <a:rPr lang="en-US" dirty="0"/>
              <a:t> </a:t>
            </a:r>
            <a:r>
              <a:rPr lang="en-US" dirty="0" err="1"/>
              <a:t>tekshiring</a:t>
            </a:r>
            <a:r>
              <a:rPr lang="en-US" dirty="0"/>
              <a:t>.</a:t>
            </a:r>
          </a:p>
          <a:p>
            <a:r>
              <a:rPr lang="en-US" dirty="0" err="1"/>
              <a:t>Siqish</a:t>
            </a:r>
            <a:r>
              <a:rPr lang="en-US" dirty="0"/>
              <a:t> </a:t>
            </a:r>
            <a:r>
              <a:rPr lang="en-US" dirty="0" err="1"/>
              <a:t>zarbasi</a:t>
            </a:r>
            <a:r>
              <a:rPr lang="en-US" dirty="0"/>
              <a:t> </a:t>
            </a:r>
            <a:r>
              <a:rPr lang="en-US" dirty="0" err="1"/>
              <a:t>oxiridagi</a:t>
            </a:r>
            <a:r>
              <a:rPr lang="en-US" dirty="0"/>
              <a:t> </a:t>
            </a:r>
            <a:r>
              <a:rPr lang="en-US" dirty="0" err="1"/>
              <a:t>bosim</a:t>
            </a:r>
            <a:r>
              <a:rPr lang="en-US" dirty="0"/>
              <a:t> UAZ451 MI </a:t>
            </a:r>
            <a:r>
              <a:rPr lang="en-US" dirty="0" err="1"/>
              <a:t>dvigateli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kamida</a:t>
            </a:r>
            <a:r>
              <a:rPr lang="en-US" dirty="0"/>
              <a:t> 7,0-7,5 kgfcm2 </a:t>
            </a:r>
            <a:r>
              <a:rPr lang="en-US" dirty="0" err="1"/>
              <a:t>va</a:t>
            </a:r>
            <a:r>
              <a:rPr lang="en-US" dirty="0"/>
              <a:t> GAZ24D </a:t>
            </a:r>
            <a:r>
              <a:rPr lang="en-US" dirty="0" err="1"/>
              <a:t>uchun</a:t>
            </a:r>
            <a:r>
              <a:rPr lang="en-US" dirty="0"/>
              <a:t> 8 kgfcm2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tsilindrlarda</a:t>
            </a:r>
            <a:r>
              <a:rPr lang="en-US" dirty="0"/>
              <a:t>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ko'rsatkichlaridagi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1 kgfcm2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oshmasligi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</a:p>
          <a:p>
            <a:r>
              <a:rPr lang="en-US" dirty="0" err="1"/>
              <a:t>Siqilgan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(3-4 kgfsm2) </a:t>
            </a:r>
            <a:r>
              <a:rPr lang="en-US" dirty="0" err="1"/>
              <a:t>moslashuvchan</a:t>
            </a:r>
            <a:r>
              <a:rPr lang="en-US" dirty="0"/>
              <a:t> </a:t>
            </a:r>
            <a:r>
              <a:rPr lang="en-US" dirty="0" err="1"/>
              <a:t>shlang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kollektorga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klapanlarga</a:t>
            </a:r>
            <a:r>
              <a:rPr lang="en-US" dirty="0"/>
              <a:t> </a:t>
            </a:r>
            <a:r>
              <a:rPr lang="en-US" dirty="0" err="1"/>
              <a:t>beriladi</a:t>
            </a:r>
            <a:r>
              <a:rPr lang="en-US" dirty="0"/>
              <a:t>. </a:t>
            </a:r>
            <a:r>
              <a:rPr lang="en-US" dirty="0" err="1"/>
              <a:t>Sinov</a:t>
            </a:r>
            <a:r>
              <a:rPr lang="en-US" dirty="0"/>
              <a:t> </a:t>
            </a:r>
            <a:r>
              <a:rPr lang="en-US" dirty="0" err="1"/>
              <a:t>uchining</a:t>
            </a:r>
            <a:r>
              <a:rPr lang="en-US" dirty="0"/>
              <a:t> </a:t>
            </a:r>
            <a:r>
              <a:rPr lang="en-US" dirty="0" err="1"/>
              <a:t>kauchuk</a:t>
            </a:r>
            <a:r>
              <a:rPr lang="en-US" dirty="0"/>
              <a:t> </a:t>
            </a:r>
            <a:r>
              <a:rPr lang="en-US" dirty="0" err="1"/>
              <a:t>konusi</a:t>
            </a:r>
            <a:r>
              <a:rPr lang="en-US" dirty="0"/>
              <a:t> sham </a:t>
            </a:r>
            <a:r>
              <a:rPr lang="en-US" dirty="0" err="1"/>
              <a:t>teshigiga</a:t>
            </a:r>
            <a:r>
              <a:rPr lang="en-US" dirty="0"/>
              <a:t> </a:t>
            </a:r>
            <a:r>
              <a:rPr lang="en-US" dirty="0" err="1"/>
              <a:t>mahkam</a:t>
            </a:r>
            <a:r>
              <a:rPr lang="en-US" dirty="0"/>
              <a:t> </a:t>
            </a:r>
            <a:r>
              <a:rPr lang="en-US" dirty="0" err="1"/>
              <a:t>bosiladi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50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16" y="0"/>
            <a:ext cx="9114183" cy="6858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Vana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bo'lganda</a:t>
            </a:r>
            <a:r>
              <a:rPr lang="en-US" dirty="0"/>
              <a:t> (</a:t>
            </a:r>
            <a:r>
              <a:rPr lang="en-US" dirty="0" err="1"/>
              <a:t>klapan</a:t>
            </a:r>
            <a:r>
              <a:rPr lang="en-US" dirty="0"/>
              <a:t> </a:t>
            </a:r>
            <a:r>
              <a:rPr lang="en-US" dirty="0" err="1"/>
              <a:t>yopiq</a:t>
            </a:r>
            <a:r>
              <a:rPr lang="en-US" dirty="0"/>
              <a:t>), </a:t>
            </a:r>
            <a:r>
              <a:rPr lang="en-US" dirty="0" err="1"/>
              <a:t>siqilgan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vites</a:t>
            </a:r>
            <a:r>
              <a:rPr lang="en-US" dirty="0"/>
              <a:t> </a:t>
            </a:r>
            <a:r>
              <a:rPr lang="en-US" dirty="0" err="1"/>
              <a:t>qutisiga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kalibrlangan</a:t>
            </a:r>
            <a:r>
              <a:rPr lang="en-US" dirty="0"/>
              <a:t> </a:t>
            </a:r>
            <a:r>
              <a:rPr lang="en-US" dirty="0" err="1"/>
              <a:t>teshikdan</a:t>
            </a:r>
            <a:r>
              <a:rPr lang="en-US" dirty="0"/>
              <a:t> 6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o'lchagichga</a:t>
            </a:r>
            <a:r>
              <a:rPr lang="en-US" dirty="0"/>
              <a:t>, </a:t>
            </a:r>
            <a:r>
              <a:rPr lang="en-US" dirty="0" err="1"/>
              <a:t>uchiga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rezina</a:t>
            </a:r>
            <a:r>
              <a:rPr lang="en-US" dirty="0"/>
              <a:t> </a:t>
            </a:r>
            <a:r>
              <a:rPr lang="en-US" dirty="0" err="1"/>
              <a:t>konus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silindriga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Tsilindrning</a:t>
            </a:r>
            <a:r>
              <a:rPr lang="en-US" dirty="0"/>
              <a:t> </a:t>
            </a:r>
            <a:r>
              <a:rPr lang="en-US" dirty="0" err="1"/>
              <a:t>qochqinlari</a:t>
            </a:r>
            <a:r>
              <a:rPr lang="en-US" dirty="0"/>
              <a:t>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ko'rsatilgan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oqishiga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</a:p>
          <a:p>
            <a:r>
              <a:rPr lang="en-US" dirty="0" err="1"/>
              <a:t>Tsilindr</a:t>
            </a:r>
            <a:r>
              <a:rPr lang="en-US" dirty="0"/>
              <a:t> </a:t>
            </a:r>
            <a:r>
              <a:rPr lang="en-US" dirty="0" err="1"/>
              <a:t>to'liq</a:t>
            </a:r>
            <a:r>
              <a:rPr lang="en-US" dirty="0"/>
              <a:t> </a:t>
            </a:r>
            <a:r>
              <a:rPr lang="en-US" dirty="0" err="1"/>
              <a:t>mahkamlanganda</a:t>
            </a:r>
            <a:r>
              <a:rPr lang="en-US" dirty="0"/>
              <a:t>,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o'lchagich</a:t>
            </a:r>
            <a:r>
              <a:rPr lang="en-US" dirty="0"/>
              <a:t> </a:t>
            </a:r>
            <a:r>
              <a:rPr lang="en-US" dirty="0" err="1"/>
              <a:t>ignasi</a:t>
            </a:r>
            <a:r>
              <a:rPr lang="en-US" dirty="0"/>
              <a:t> </a:t>
            </a:r>
            <a:r>
              <a:rPr lang="en-US" dirty="0" err="1"/>
              <a:t>shkalaning</a:t>
            </a:r>
            <a:r>
              <a:rPr lang="en-US" dirty="0"/>
              <a:t> </a:t>
            </a:r>
            <a:r>
              <a:rPr lang="en-US" dirty="0" err="1"/>
              <a:t>nolga</a:t>
            </a:r>
            <a:r>
              <a:rPr lang="en-US" dirty="0"/>
              <a:t> </a:t>
            </a:r>
            <a:r>
              <a:rPr lang="en-US" dirty="0" err="1"/>
              <a:t>bo'linishiga</a:t>
            </a:r>
            <a:r>
              <a:rPr lang="en-US" dirty="0"/>
              <a:t> </a:t>
            </a:r>
            <a:r>
              <a:rPr lang="en-US" dirty="0" err="1"/>
              <a:t>o'rnatiladi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silindrdan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to'liq</a:t>
            </a:r>
            <a:r>
              <a:rPr lang="en-US" dirty="0"/>
              <a:t> </a:t>
            </a:r>
            <a:r>
              <a:rPr lang="en-US" dirty="0" err="1"/>
              <a:t>chiqib</a:t>
            </a:r>
            <a:r>
              <a:rPr lang="en-US" dirty="0"/>
              <a:t> </a:t>
            </a:r>
            <a:r>
              <a:rPr lang="en-US" dirty="0" err="1"/>
              <a:t>ketganda</a:t>
            </a:r>
            <a:r>
              <a:rPr lang="en-US" dirty="0"/>
              <a:t>, u 100%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o'rnatiladi</a:t>
            </a:r>
            <a:r>
              <a:rPr lang="en-US" dirty="0"/>
              <a:t>.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bosim</a:t>
            </a:r>
            <a:r>
              <a:rPr lang="en-US" dirty="0"/>
              <a:t> </a:t>
            </a:r>
            <a:r>
              <a:rPr lang="en-US" dirty="0" err="1"/>
              <a:t>o'lchagichning</a:t>
            </a:r>
            <a:r>
              <a:rPr lang="en-US" dirty="0"/>
              <a:t> </a:t>
            </a:r>
            <a:r>
              <a:rPr lang="en-US" dirty="0" err="1"/>
              <a:t>og'ishi</a:t>
            </a:r>
            <a:r>
              <a:rPr lang="en-US" dirty="0"/>
              <a:t> </a:t>
            </a:r>
            <a:r>
              <a:rPr lang="en-US" dirty="0" err="1"/>
              <a:t>foizlarda</a:t>
            </a:r>
            <a:r>
              <a:rPr lang="en-US" dirty="0"/>
              <a:t> </a:t>
            </a:r>
            <a:r>
              <a:rPr lang="en-US" dirty="0" err="1"/>
              <a:t>qochqinlar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yo'qotilishini</a:t>
            </a:r>
            <a:r>
              <a:rPr lang="en-US" dirty="0"/>
              <a:t> </a:t>
            </a:r>
            <a:r>
              <a:rPr lang="en-US" dirty="0" err="1"/>
              <a:t>ko'rsatadi</a:t>
            </a:r>
            <a:r>
              <a:rPr lang="en-US" dirty="0"/>
              <a:t>.</a:t>
            </a:r>
          </a:p>
          <a:p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klapanlari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oqishi</a:t>
            </a:r>
            <a:r>
              <a:rPr lang="en-US" dirty="0"/>
              <a:t> </a:t>
            </a:r>
            <a:r>
              <a:rPr lang="en-US" dirty="0" err="1"/>
              <a:t>vana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</a:t>
            </a:r>
            <a:r>
              <a:rPr lang="en-US" dirty="0" err="1"/>
              <a:t>Nosozlik</a:t>
            </a:r>
            <a:r>
              <a:rPr lang="en-US" dirty="0"/>
              <a:t> </a:t>
            </a:r>
            <a:r>
              <a:rPr lang="en-US" dirty="0" err="1"/>
              <a:t>stetoskop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tinglash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sinovdan</a:t>
            </a:r>
            <a:r>
              <a:rPr lang="en-US" dirty="0"/>
              <a:t> </a:t>
            </a:r>
            <a:r>
              <a:rPr lang="en-US" dirty="0" err="1"/>
              <a:t>o'tayotgan</a:t>
            </a:r>
            <a:r>
              <a:rPr lang="en-US" dirty="0"/>
              <a:t> </a:t>
            </a:r>
            <a:r>
              <a:rPr lang="en-US" dirty="0" err="1"/>
              <a:t>silindrga</a:t>
            </a:r>
            <a:r>
              <a:rPr lang="en-US" dirty="0"/>
              <a:t> </a:t>
            </a:r>
            <a:r>
              <a:rPr lang="en-US" dirty="0" err="1"/>
              <a:t>ulashgan</a:t>
            </a:r>
            <a:r>
              <a:rPr lang="en-US" dirty="0"/>
              <a:t> sham </a:t>
            </a:r>
            <a:r>
              <a:rPr lang="en-US" dirty="0" err="1"/>
              <a:t>teshiklariga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</a:t>
            </a:r>
            <a:r>
              <a:rPr lang="en-US" dirty="0" err="1"/>
              <a:t>indikatordagi</a:t>
            </a:r>
            <a:r>
              <a:rPr lang="en-US" dirty="0"/>
              <a:t> </a:t>
            </a:r>
            <a:r>
              <a:rPr lang="en-US" dirty="0" err="1"/>
              <a:t>paxmoqlarning</a:t>
            </a:r>
            <a:r>
              <a:rPr lang="en-US" dirty="0"/>
              <a:t> </a:t>
            </a:r>
            <a:r>
              <a:rPr lang="en-US" dirty="0" err="1"/>
              <a:t>tebranishlari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aniqlanadi.Bosh</a:t>
            </a:r>
            <a:r>
              <a:rPr lang="en-US" dirty="0"/>
              <a:t> </a:t>
            </a:r>
            <a:r>
              <a:rPr lang="en-US" dirty="0" err="1"/>
              <a:t>qistirmalari</a:t>
            </a:r>
            <a:r>
              <a:rPr lang="en-US" dirty="0"/>
              <a:t>, </a:t>
            </a:r>
            <a:r>
              <a:rPr lang="en-US" dirty="0" err="1"/>
              <a:t>tsilindrlar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oqish</a:t>
            </a:r>
            <a:r>
              <a:rPr lang="en-US" dirty="0"/>
              <a:t> radiator </a:t>
            </a:r>
            <a:r>
              <a:rPr lang="en-US" dirty="0" err="1"/>
              <a:t>bo'ynida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havo</a:t>
            </a:r>
            <a:r>
              <a:rPr lang="en-US" dirty="0"/>
              <a:t> </a:t>
            </a:r>
            <a:r>
              <a:rPr lang="en-US" dirty="0" err="1"/>
              <a:t>pufakchalari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</a:t>
            </a:r>
            <a:r>
              <a:rPr lang="en-US" dirty="0" err="1"/>
              <a:t>boshning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bloki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birlashishi</a:t>
            </a:r>
            <a:r>
              <a:rPr lang="en-US" dirty="0"/>
              <a:t>.</a:t>
            </a:r>
          </a:p>
          <a:p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boshi</a:t>
            </a:r>
            <a:r>
              <a:rPr lang="en-US" dirty="0"/>
              <a:t> </a:t>
            </a:r>
            <a:r>
              <a:rPr lang="en-US" dirty="0" err="1"/>
              <a:t>somunlarini</a:t>
            </a:r>
            <a:r>
              <a:rPr lang="en-US" dirty="0"/>
              <a:t> </a:t>
            </a:r>
            <a:r>
              <a:rPr lang="en-US" dirty="0" err="1"/>
              <a:t>mahkamlash</a:t>
            </a:r>
            <a:r>
              <a:rPr lang="en-US" dirty="0"/>
              <a:t>. 7,3-7,8 </a:t>
            </a:r>
            <a:r>
              <a:rPr lang="en-US" dirty="0" err="1"/>
              <a:t>kgf</a:t>
            </a:r>
            <a:r>
              <a:rPr lang="en-US" dirty="0"/>
              <a:t> m </a:t>
            </a:r>
            <a:r>
              <a:rPr lang="en-US" dirty="0" err="1"/>
              <a:t>momentni</a:t>
            </a:r>
            <a:r>
              <a:rPr lang="en-US" dirty="0"/>
              <a:t> </a:t>
            </a:r>
            <a:r>
              <a:rPr lang="en-US" dirty="0" err="1"/>
              <a:t>qo'llagan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, </a:t>
            </a:r>
            <a:r>
              <a:rPr lang="en-US" dirty="0" err="1"/>
              <a:t>mahkamlagichlar</a:t>
            </a:r>
            <a:r>
              <a:rPr lang="en-US" dirty="0"/>
              <a:t> </a:t>
            </a:r>
            <a:r>
              <a:rPr lang="en-US" dirty="0" err="1"/>
              <a:t>ketma-ketlikda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tekis</a:t>
            </a:r>
            <a:r>
              <a:rPr lang="en-US" dirty="0"/>
              <a:t> </a:t>
            </a:r>
            <a:r>
              <a:rPr lang="en-US" dirty="0" err="1"/>
              <a:t>tortiladi</a:t>
            </a:r>
            <a:r>
              <a:rPr lang="en-US" dirty="0"/>
              <a:t>.</a:t>
            </a:r>
          </a:p>
          <a:p>
            <a:r>
              <a:rPr lang="en-US" dirty="0"/>
              <a:t>Agar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boshi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yonish</a:t>
            </a:r>
            <a:r>
              <a:rPr lang="en-US" dirty="0"/>
              <a:t> </a:t>
            </a:r>
            <a:r>
              <a:rPr lang="en-US" dirty="0" err="1"/>
              <a:t>kameralari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pistonlarni</a:t>
            </a:r>
            <a:r>
              <a:rPr lang="en-US" dirty="0"/>
              <a:t> </a:t>
            </a:r>
            <a:r>
              <a:rPr lang="en-US" dirty="0" err="1"/>
              <a:t>uglerod</a:t>
            </a:r>
            <a:r>
              <a:rPr lang="en-US" dirty="0"/>
              <a:t> </a:t>
            </a:r>
            <a:r>
              <a:rPr lang="en-US" dirty="0" err="1"/>
              <a:t>birikmalaridan</a:t>
            </a:r>
            <a:r>
              <a:rPr lang="en-US" dirty="0"/>
              <a:t> </a:t>
            </a:r>
            <a:r>
              <a:rPr lang="en-US" dirty="0" err="1"/>
              <a:t>tozalash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tashlangan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bosh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blokining</a:t>
            </a:r>
            <a:r>
              <a:rPr lang="en-US" dirty="0"/>
              <a:t> </a:t>
            </a:r>
            <a:r>
              <a:rPr lang="en-US" dirty="0" err="1"/>
              <a:t>sirtini</a:t>
            </a:r>
            <a:r>
              <a:rPr lang="en-US" dirty="0"/>
              <a:t> </a:t>
            </a:r>
            <a:r>
              <a:rPr lang="en-US" dirty="0" err="1"/>
              <a:t>yaxshilab</a:t>
            </a:r>
            <a:r>
              <a:rPr lang="en-US" dirty="0"/>
              <a:t> </a:t>
            </a:r>
            <a:r>
              <a:rPr lang="en-US" dirty="0" err="1"/>
              <a:t>tozalash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O'rnatishdan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qistirmani</a:t>
            </a:r>
            <a:r>
              <a:rPr lang="en-US" dirty="0"/>
              <a:t> </a:t>
            </a:r>
            <a:r>
              <a:rPr lang="en-US" dirty="0" err="1"/>
              <a:t>diqqat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tekshirish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(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yoriqlari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asbest</a:t>
            </a:r>
            <a:r>
              <a:rPr lang="en-US" dirty="0"/>
              <a:t> </a:t>
            </a:r>
            <a:r>
              <a:rPr lang="en-US" dirty="0" err="1"/>
              <a:t>chiplari</a:t>
            </a:r>
            <a:r>
              <a:rPr lang="en-US" dirty="0"/>
              <a:t> </a:t>
            </a:r>
            <a:r>
              <a:rPr lang="en-US" dirty="0" err="1"/>
              <a:t>bo'lmasligi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tomondan</a:t>
            </a:r>
            <a:r>
              <a:rPr lang="en-US" dirty="0"/>
              <a:t> </a:t>
            </a:r>
            <a:r>
              <a:rPr lang="en-US" dirty="0" err="1"/>
              <a:t>grafit</a:t>
            </a:r>
            <a:r>
              <a:rPr lang="en-US" dirty="0"/>
              <a:t> </a:t>
            </a:r>
            <a:r>
              <a:rPr lang="en-US" dirty="0" err="1"/>
              <a:t>kukuni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ishqalanish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Tsilindr</a:t>
            </a:r>
            <a:r>
              <a:rPr lang="en-US" dirty="0"/>
              <a:t> </a:t>
            </a:r>
            <a:r>
              <a:rPr lang="en-US" dirty="0" err="1"/>
              <a:t>boshi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tirgaklariga</a:t>
            </a:r>
            <a:r>
              <a:rPr lang="en-US" dirty="0"/>
              <a:t> </a:t>
            </a:r>
            <a:r>
              <a:rPr lang="en-US" dirty="0" err="1"/>
              <a:t>erkin</a:t>
            </a:r>
            <a:r>
              <a:rPr lang="en-US" dirty="0"/>
              <a:t>, </a:t>
            </a:r>
            <a:r>
              <a:rPr lang="en-US" dirty="0" err="1"/>
              <a:t>zarbasiz</a:t>
            </a:r>
            <a:r>
              <a:rPr lang="en-US" dirty="0"/>
              <a:t> </a:t>
            </a:r>
            <a:r>
              <a:rPr lang="en-US" dirty="0" err="1"/>
              <a:t>qo'yilishi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boshining</a:t>
            </a:r>
            <a:r>
              <a:rPr lang="en-US" dirty="0"/>
              <a:t> </a:t>
            </a:r>
            <a:r>
              <a:rPr lang="en-US" dirty="0" err="1"/>
              <a:t>yong'oqlarini</a:t>
            </a:r>
            <a:r>
              <a:rPr lang="en-US" dirty="0"/>
              <a:t> </a:t>
            </a:r>
            <a:r>
              <a:rPr lang="en-US" dirty="0" err="1"/>
              <a:t>mahkamlagandan</a:t>
            </a:r>
            <a:r>
              <a:rPr lang="en-US" dirty="0"/>
              <a:t> </a:t>
            </a:r>
            <a:r>
              <a:rPr lang="en-US" dirty="0" err="1"/>
              <a:t>so'ng</a:t>
            </a:r>
            <a:r>
              <a:rPr lang="en-US" dirty="0"/>
              <a:t>, </a:t>
            </a:r>
            <a:r>
              <a:rPr lang="en-US" dirty="0" err="1"/>
              <a:t>valf</a:t>
            </a:r>
            <a:r>
              <a:rPr lang="en-US" dirty="0"/>
              <a:t> </a:t>
            </a:r>
            <a:r>
              <a:rPr lang="en-US" dirty="0" err="1"/>
              <a:t>novdalari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roker</a:t>
            </a:r>
            <a:r>
              <a:rPr lang="en-US" dirty="0"/>
              <a:t> </a:t>
            </a:r>
            <a:r>
              <a:rPr lang="en-US" dirty="0" err="1"/>
              <a:t>qo'llarining</a:t>
            </a:r>
            <a:r>
              <a:rPr lang="en-US" dirty="0"/>
              <a:t> </a:t>
            </a:r>
            <a:r>
              <a:rPr lang="en-US" dirty="0" err="1"/>
              <a:t>barmoqlari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bo'shliqlarni</a:t>
            </a:r>
            <a:r>
              <a:rPr lang="en-US" dirty="0"/>
              <a:t> </a:t>
            </a:r>
            <a:r>
              <a:rPr lang="en-US" dirty="0" err="1"/>
              <a:t>tekshirish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sozlash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99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8600"/>
            <a:ext cx="9144000" cy="6829400"/>
          </a:xfrm>
        </p:spPr>
        <p:txBody>
          <a:bodyPr>
            <a:normAutofit lnSpcReduction="10000"/>
          </a:bodyPr>
          <a:lstStyle/>
          <a:p>
            <a:r>
              <a:rPr lang="en-US" sz="1600" dirty="0" err="1"/>
              <a:t>Dvigatel</a:t>
            </a:r>
            <a:r>
              <a:rPr lang="en-US" sz="1600" dirty="0"/>
              <a:t> </a:t>
            </a:r>
            <a:r>
              <a:rPr lang="en-US" sz="1600" dirty="0" err="1"/>
              <a:t>tinglash</a:t>
            </a:r>
            <a:r>
              <a:rPr lang="en-US" sz="1600" dirty="0"/>
              <a:t>. </a:t>
            </a:r>
            <a:r>
              <a:rPr lang="en-US" sz="1600" dirty="0" err="1"/>
              <a:t>Dvigatel</a:t>
            </a:r>
            <a:r>
              <a:rPr lang="en-US" sz="1600" dirty="0"/>
              <a:t> </a:t>
            </a:r>
            <a:r>
              <a:rPr lang="en-US" sz="1600" dirty="0" err="1"/>
              <a:t>ishlayotgan</a:t>
            </a:r>
            <a:r>
              <a:rPr lang="en-US" sz="1600" dirty="0"/>
              <a:t> </a:t>
            </a:r>
            <a:r>
              <a:rPr lang="en-US" sz="1600" dirty="0" err="1"/>
              <a:t>vaqtda</a:t>
            </a:r>
            <a:r>
              <a:rPr lang="en-US" sz="1600" dirty="0"/>
              <a:t> </a:t>
            </a:r>
            <a:r>
              <a:rPr lang="en-US" sz="1600" dirty="0" err="1"/>
              <a:t>tinglanadi</a:t>
            </a:r>
            <a:r>
              <a:rPr lang="en-US" sz="1600" dirty="0"/>
              <a:t> </a:t>
            </a:r>
            <a:r>
              <a:rPr lang="en-US" sz="1600" dirty="0" err="1">
                <a:hlinkClick r:id="rId2"/>
              </a:rPr>
              <a:t>Bo'sh</a:t>
            </a:r>
            <a:r>
              <a:rPr lang="en-US" sz="1600" dirty="0">
                <a:hlinkClick r:id="rId2"/>
              </a:rPr>
              <a:t> </a:t>
            </a:r>
            <a:r>
              <a:rPr lang="en-US" sz="1600" dirty="0" err="1">
                <a:hlinkClick r:id="rId2"/>
              </a:rPr>
              <a:t>turish</a:t>
            </a:r>
            <a:r>
              <a:rPr lang="en-US" sz="1600" dirty="0"/>
              <a:t> 70-85 ° S </a:t>
            </a:r>
            <a:r>
              <a:rPr lang="en-US" sz="1600" dirty="0" err="1"/>
              <a:t>gacha</a:t>
            </a:r>
            <a:r>
              <a:rPr lang="en-US" sz="1600" dirty="0"/>
              <a:t> </a:t>
            </a:r>
            <a:r>
              <a:rPr lang="en-US" sz="1600" dirty="0" err="1"/>
              <a:t>qizdirilgandan</a:t>
            </a:r>
            <a:r>
              <a:rPr lang="en-US" sz="1600" dirty="0"/>
              <a:t> </a:t>
            </a:r>
            <a:r>
              <a:rPr lang="en-US" sz="1600" dirty="0" err="1"/>
              <a:t>so'ng</a:t>
            </a:r>
            <a:r>
              <a:rPr lang="en-US" sz="1600" dirty="0"/>
              <a:t> </a:t>
            </a:r>
            <a:r>
              <a:rPr lang="en-US" sz="1600" dirty="0" err="1"/>
              <a:t>Valflarning</a:t>
            </a:r>
            <a:r>
              <a:rPr lang="en-US" sz="1600" dirty="0"/>
              <a:t> </a:t>
            </a:r>
            <a:r>
              <a:rPr lang="en-US" sz="1600" dirty="0" err="1"/>
              <a:t>ishlashini</a:t>
            </a:r>
            <a:r>
              <a:rPr lang="en-US" sz="1600" dirty="0"/>
              <a:t> </a:t>
            </a:r>
            <a:r>
              <a:rPr lang="en-US" sz="1600" dirty="0" err="1"/>
              <a:t>tinglashda</a:t>
            </a:r>
            <a:r>
              <a:rPr lang="en-US" sz="1600" dirty="0"/>
              <a:t>, </a:t>
            </a:r>
            <a:r>
              <a:rPr lang="en-US" sz="1600" dirty="0" err="1"/>
              <a:t>krank</a:t>
            </a:r>
            <a:r>
              <a:rPr lang="en-US" sz="1600" dirty="0"/>
              <a:t> </a:t>
            </a:r>
            <a:r>
              <a:rPr lang="en-US" sz="1600" dirty="0" err="1"/>
              <a:t>mili</a:t>
            </a:r>
            <a:r>
              <a:rPr lang="en-US" sz="1600" dirty="0"/>
              <a:t> </a:t>
            </a:r>
            <a:r>
              <a:rPr lang="en-US" sz="1600" dirty="0" err="1"/>
              <a:t>tezligi</a:t>
            </a:r>
            <a:r>
              <a:rPr lang="en-US" sz="1600" dirty="0"/>
              <a:t> 500-1000, </a:t>
            </a:r>
            <a:r>
              <a:rPr lang="en-US" sz="1600" dirty="0" err="1"/>
              <a:t>itargichlar</a:t>
            </a:r>
            <a:r>
              <a:rPr lang="en-US" sz="1600" dirty="0"/>
              <a:t> - 1000-1500, </a:t>
            </a:r>
            <a:r>
              <a:rPr lang="en-US" sz="1600" dirty="0" err="1"/>
              <a:t>vaqt</a:t>
            </a:r>
            <a:r>
              <a:rPr lang="en-US" sz="1600" dirty="0"/>
              <a:t> </a:t>
            </a:r>
            <a:r>
              <a:rPr lang="en-US" sz="1600" dirty="0" err="1"/>
              <a:t>viteslari</a:t>
            </a:r>
            <a:r>
              <a:rPr lang="en-US" sz="1600" dirty="0"/>
              <a:t> - 1000-2000 rpm </a:t>
            </a:r>
            <a:r>
              <a:rPr lang="en-US" sz="1600" dirty="0" err="1"/>
              <a:t>bo'lishi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. </a:t>
            </a:r>
            <a:r>
              <a:rPr lang="en-US" sz="1600" dirty="0" err="1"/>
              <a:t>Vaqt</a:t>
            </a:r>
            <a:r>
              <a:rPr lang="en-US" sz="1600" dirty="0"/>
              <a:t> </a:t>
            </a:r>
            <a:r>
              <a:rPr lang="en-US" sz="1600" dirty="0" err="1"/>
              <a:t>o'tkazgichlarining</a:t>
            </a:r>
            <a:r>
              <a:rPr lang="en-US" sz="1600" dirty="0"/>
              <a:t> </a:t>
            </a:r>
            <a:r>
              <a:rPr lang="en-US" sz="1600" dirty="0" err="1"/>
              <a:t>ishlashi</a:t>
            </a:r>
            <a:r>
              <a:rPr lang="en-US" sz="1600" dirty="0"/>
              <a:t> </a:t>
            </a:r>
            <a:r>
              <a:rPr lang="en-US" sz="1600" dirty="0" err="1"/>
              <a:t>paytida</a:t>
            </a:r>
            <a:r>
              <a:rPr lang="en-US" sz="1600" dirty="0"/>
              <a:t> </a:t>
            </a:r>
            <a:r>
              <a:rPr lang="en-US" sz="1600" dirty="0" err="1"/>
              <a:t>yuzaga</a:t>
            </a:r>
            <a:r>
              <a:rPr lang="en-US" sz="1600" dirty="0"/>
              <a:t> </a:t>
            </a:r>
            <a:r>
              <a:rPr lang="en-US" sz="1600" dirty="0" err="1"/>
              <a:t>keladigan</a:t>
            </a:r>
            <a:r>
              <a:rPr lang="en-US" sz="1600" dirty="0"/>
              <a:t> </a:t>
            </a:r>
            <a:r>
              <a:rPr lang="en-US" sz="1600" dirty="0" err="1"/>
              <a:t>umumiy</a:t>
            </a:r>
            <a:r>
              <a:rPr lang="en-US" sz="1600" dirty="0"/>
              <a:t> </a:t>
            </a:r>
            <a:r>
              <a:rPr lang="en-US" sz="1600" dirty="0" err="1"/>
              <a:t>shovqinga</a:t>
            </a:r>
            <a:r>
              <a:rPr lang="en-US" sz="1600" dirty="0"/>
              <a:t>,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tekis</a:t>
            </a:r>
            <a:r>
              <a:rPr lang="en-US" sz="1600" dirty="0"/>
              <a:t>, </a:t>
            </a:r>
            <a:r>
              <a:rPr lang="en-US" sz="1600" dirty="0" err="1"/>
              <a:t>o'tkir</a:t>
            </a:r>
            <a:r>
              <a:rPr lang="en-US" sz="1600" dirty="0"/>
              <a:t> </a:t>
            </a:r>
            <a:r>
              <a:rPr lang="en-US" sz="1600" dirty="0" err="1"/>
              <a:t>tovushga</a:t>
            </a:r>
            <a:r>
              <a:rPr lang="en-US" sz="1600" dirty="0"/>
              <a:t> </a:t>
            </a:r>
            <a:r>
              <a:rPr lang="en-US" sz="1600" dirty="0" err="1"/>
              <a:t>qo'shilib</a:t>
            </a:r>
            <a:r>
              <a:rPr lang="en-US" sz="1600" dirty="0"/>
              <a:t>, </a:t>
            </a:r>
            <a:r>
              <a:rPr lang="en-US" sz="1600" dirty="0" err="1"/>
              <a:t>klapanlar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itargichlarni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xil</a:t>
            </a:r>
            <a:r>
              <a:rPr lang="en-US" sz="1600" dirty="0"/>
              <a:t> </a:t>
            </a:r>
            <a:r>
              <a:rPr lang="en-US" sz="1600" dirty="0" err="1"/>
              <a:t>taqillatishga</a:t>
            </a:r>
            <a:r>
              <a:rPr lang="en-US" sz="1600" dirty="0"/>
              <a:t> </a:t>
            </a:r>
            <a:r>
              <a:rPr lang="en-US" sz="1600" dirty="0" err="1"/>
              <a:t>ruxsat</a:t>
            </a:r>
            <a:r>
              <a:rPr lang="en-US" sz="1600" dirty="0"/>
              <a:t> </a:t>
            </a:r>
            <a:r>
              <a:rPr lang="en-US" sz="1600" dirty="0" err="1"/>
              <a:t>beriladi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Pistonlar</a:t>
            </a:r>
            <a:r>
              <a:rPr lang="en-US" sz="1600" dirty="0"/>
              <a:t>, </a:t>
            </a:r>
            <a:r>
              <a:rPr lang="en-US" sz="1600" dirty="0" err="1"/>
              <a:t>ulash</a:t>
            </a:r>
            <a:r>
              <a:rPr lang="en-US" sz="1600" dirty="0"/>
              <a:t> </a:t>
            </a:r>
            <a:r>
              <a:rPr lang="en-US" sz="1600" dirty="0" err="1"/>
              <a:t>novdasi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asosiy</a:t>
            </a:r>
            <a:r>
              <a:rPr lang="en-US" sz="1600" dirty="0"/>
              <a:t> </a:t>
            </a:r>
            <a:r>
              <a:rPr lang="en-US" sz="1600" dirty="0" err="1"/>
              <a:t>podshipniklarning</a:t>
            </a:r>
            <a:r>
              <a:rPr lang="en-US" sz="1600" dirty="0"/>
              <a:t> </a:t>
            </a:r>
            <a:r>
              <a:rPr lang="en-US" sz="1600" dirty="0" err="1"/>
              <a:t>ishi</a:t>
            </a:r>
            <a:r>
              <a:rPr lang="en-US" sz="1600" dirty="0"/>
              <a:t> </a:t>
            </a:r>
            <a:r>
              <a:rPr lang="en-US" sz="1600" dirty="0" err="1"/>
              <a:t>stetoskoplar</a:t>
            </a:r>
            <a:r>
              <a:rPr lang="en-US" sz="1600" dirty="0"/>
              <a:t> </a:t>
            </a:r>
            <a:r>
              <a:rPr lang="en-US" sz="1600" dirty="0" err="1"/>
              <a:t>yordamida</a:t>
            </a:r>
            <a:r>
              <a:rPr lang="en-US" sz="1600" dirty="0"/>
              <a:t> </a:t>
            </a:r>
            <a:r>
              <a:rPr lang="en-US" sz="1600" dirty="0" err="1"/>
              <a:t>krank</a:t>
            </a:r>
            <a:r>
              <a:rPr lang="en-US" sz="1600" dirty="0"/>
              <a:t> </a:t>
            </a:r>
            <a:r>
              <a:rPr lang="en-US" sz="1600" dirty="0" err="1"/>
              <a:t>mili</a:t>
            </a:r>
            <a:r>
              <a:rPr lang="en-US" sz="1600" dirty="0"/>
              <a:t> </a:t>
            </a:r>
            <a:r>
              <a:rPr lang="en-US" sz="1600" dirty="0" err="1"/>
              <a:t>tezligini</a:t>
            </a:r>
            <a:r>
              <a:rPr lang="en-US" sz="1600" dirty="0"/>
              <a:t> 2500 rpm </a:t>
            </a:r>
            <a:r>
              <a:rPr lang="en-US" sz="1600" dirty="0" err="1"/>
              <a:t>ga</a:t>
            </a:r>
            <a:r>
              <a:rPr lang="en-US" sz="1600" dirty="0"/>
              <a:t> </a:t>
            </a:r>
            <a:r>
              <a:rPr lang="en-US" sz="1600" dirty="0" err="1"/>
              <a:t>keskin</a:t>
            </a:r>
            <a:r>
              <a:rPr lang="en-US" sz="1600" dirty="0"/>
              <a:t> </a:t>
            </a:r>
            <a:r>
              <a:rPr lang="en-US" sz="1600" dirty="0" err="1"/>
              <a:t>qisqa</a:t>
            </a:r>
            <a:r>
              <a:rPr lang="en-US" sz="1600" dirty="0"/>
              <a:t> </a:t>
            </a:r>
            <a:r>
              <a:rPr lang="en-US" sz="1600" dirty="0" err="1"/>
              <a:t>muddatli</a:t>
            </a:r>
            <a:r>
              <a:rPr lang="en-US" sz="1600" dirty="0"/>
              <a:t> </a:t>
            </a:r>
            <a:r>
              <a:rPr lang="en-US" sz="1600" dirty="0" err="1"/>
              <a:t>oshirish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tinglanadi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Porshenlarning</a:t>
            </a:r>
            <a:r>
              <a:rPr lang="en-US" sz="1600" dirty="0"/>
              <a:t> </a:t>
            </a:r>
            <a:r>
              <a:rPr lang="en-US" sz="1600" dirty="0" err="1"/>
              <a:t>taqillatilishi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taqillatilishi</a:t>
            </a:r>
            <a:r>
              <a:rPr lang="en-US" sz="1600" dirty="0"/>
              <a:t>, </a:t>
            </a:r>
            <a:r>
              <a:rPr lang="en-US" sz="1600" dirty="0" err="1"/>
              <a:t>asosiy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birlashtiruvchi</a:t>
            </a:r>
            <a:r>
              <a:rPr lang="en-US" sz="1600" dirty="0"/>
              <a:t> </a:t>
            </a:r>
            <a:r>
              <a:rPr lang="en-US" sz="1600" dirty="0" err="1"/>
              <a:t>shtangali</a:t>
            </a:r>
            <a:r>
              <a:rPr lang="en-US" sz="1600" dirty="0"/>
              <a:t> </a:t>
            </a:r>
            <a:r>
              <a:rPr lang="en-US" sz="1600" dirty="0" err="1"/>
              <a:t>podshipniklarning</a:t>
            </a:r>
            <a:r>
              <a:rPr lang="en-US" sz="1600" dirty="0"/>
              <a:t>, piston </a:t>
            </a:r>
            <a:r>
              <a:rPr lang="en-US" sz="1600" dirty="0" err="1"/>
              <a:t>o'lchagichlarining</a:t>
            </a:r>
            <a:r>
              <a:rPr lang="en-US" sz="1600" dirty="0"/>
              <a:t> </a:t>
            </a:r>
            <a:r>
              <a:rPr lang="en-US" sz="1600" dirty="0" err="1"/>
              <a:t>taqillatilishi</a:t>
            </a:r>
            <a:r>
              <a:rPr lang="en-US" sz="1600" dirty="0"/>
              <a:t>, </a:t>
            </a:r>
            <a:r>
              <a:rPr lang="en-US" sz="1600" dirty="0" err="1"/>
              <a:t>taqsimlash</a:t>
            </a:r>
            <a:r>
              <a:rPr lang="en-US" sz="1600" dirty="0"/>
              <a:t> </a:t>
            </a:r>
            <a:r>
              <a:rPr lang="en-US" sz="1600" dirty="0" err="1"/>
              <a:t>uzatmalarining</a:t>
            </a:r>
            <a:r>
              <a:rPr lang="en-US" sz="1600" dirty="0"/>
              <a:t> </a:t>
            </a:r>
            <a:r>
              <a:rPr lang="en-US" sz="1600" dirty="0" err="1"/>
              <a:t>taqillatilishi</a:t>
            </a:r>
            <a:r>
              <a:rPr lang="en-US" sz="1600" dirty="0"/>
              <a:t> </a:t>
            </a:r>
            <a:r>
              <a:rPr lang="en-US" sz="1600" dirty="0" err="1"/>
              <a:t>yoki</a:t>
            </a:r>
            <a:r>
              <a:rPr lang="en-US" sz="1600" dirty="0"/>
              <a:t> </a:t>
            </a:r>
            <a:r>
              <a:rPr lang="en-US" sz="1600" dirty="0" err="1"/>
              <a:t>o'tkir</a:t>
            </a:r>
            <a:r>
              <a:rPr lang="en-US" sz="1600" dirty="0"/>
              <a:t> </a:t>
            </a:r>
            <a:r>
              <a:rPr lang="en-US" sz="1600" dirty="0" err="1"/>
              <a:t>baland</a:t>
            </a:r>
            <a:r>
              <a:rPr lang="en-US" sz="1600" dirty="0"/>
              <a:t> </a:t>
            </a:r>
            <a:r>
              <a:rPr lang="en-US" sz="1600" dirty="0" err="1"/>
              <a:t>shovqini</a:t>
            </a:r>
            <a:r>
              <a:rPr lang="en-US" sz="1600" dirty="0"/>
              <a:t>, </a:t>
            </a:r>
            <a:r>
              <a:rPr lang="en-US" sz="1600" dirty="0" err="1"/>
              <a:t>ventilyator</a:t>
            </a:r>
            <a:r>
              <a:rPr lang="en-US" sz="1600" dirty="0"/>
              <a:t> </a:t>
            </a:r>
            <a:r>
              <a:rPr lang="en-US" sz="1600" dirty="0" err="1"/>
              <a:t>pervanesi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suv</a:t>
            </a:r>
            <a:r>
              <a:rPr lang="en-US" sz="1600" dirty="0"/>
              <a:t> </a:t>
            </a:r>
            <a:r>
              <a:rPr lang="en-US" sz="1600" dirty="0" err="1"/>
              <a:t>pompasi</a:t>
            </a:r>
            <a:r>
              <a:rPr lang="en-US" sz="1600" dirty="0"/>
              <a:t> </a:t>
            </a:r>
            <a:r>
              <a:rPr lang="en-US" sz="1600" dirty="0" err="1"/>
              <a:t>podshipniklarining</a:t>
            </a:r>
            <a:r>
              <a:rPr lang="en-US" sz="1600" dirty="0"/>
              <a:t> </a:t>
            </a:r>
            <a:r>
              <a:rPr lang="en-US" sz="1600" dirty="0" err="1"/>
              <a:t>baland</a:t>
            </a:r>
            <a:r>
              <a:rPr lang="en-US" sz="1600" dirty="0"/>
              <a:t> </a:t>
            </a:r>
            <a:r>
              <a:rPr lang="en-US" sz="1600" dirty="0" err="1"/>
              <a:t>shovqini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chiyillashiga</a:t>
            </a:r>
            <a:r>
              <a:rPr lang="en-US" sz="1600" dirty="0"/>
              <a:t> </a:t>
            </a:r>
            <a:r>
              <a:rPr lang="en-US" sz="1600" dirty="0" err="1"/>
              <a:t>yo'l</a:t>
            </a:r>
            <a:r>
              <a:rPr lang="en-US" sz="1600" dirty="0"/>
              <a:t> </a:t>
            </a:r>
            <a:r>
              <a:rPr lang="en-US" sz="1600" dirty="0" err="1"/>
              <a:t>qo'yilmaydi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Gaz</a:t>
            </a:r>
            <a:r>
              <a:rPr lang="en-US" sz="1600" dirty="0"/>
              <a:t> </a:t>
            </a:r>
            <a:r>
              <a:rPr lang="en-US" sz="1600" dirty="0" err="1"/>
              <a:t>taqsimlash</a:t>
            </a:r>
            <a:r>
              <a:rPr lang="en-US" sz="1600" dirty="0"/>
              <a:t> </a:t>
            </a:r>
            <a:r>
              <a:rPr lang="en-US" sz="1600" dirty="0" err="1"/>
              <a:t>mexanizmidagi</a:t>
            </a:r>
            <a:r>
              <a:rPr lang="en-US" sz="1600" dirty="0"/>
              <a:t> </a:t>
            </a:r>
            <a:r>
              <a:rPr lang="en-US" sz="1600" dirty="0" err="1"/>
              <a:t>termal</a:t>
            </a:r>
            <a:r>
              <a:rPr lang="en-US" sz="1600" dirty="0"/>
              <a:t> </a:t>
            </a:r>
            <a:r>
              <a:rPr lang="en-US" sz="1600" dirty="0" err="1"/>
              <a:t>bo'shliqlarni</a:t>
            </a:r>
            <a:r>
              <a:rPr lang="en-US" sz="1600" dirty="0"/>
              <a:t> </a:t>
            </a:r>
            <a:r>
              <a:rPr lang="en-US" sz="1600" dirty="0" err="1"/>
              <a:t>sozlash</a:t>
            </a:r>
            <a:r>
              <a:rPr lang="en-US" sz="1600" dirty="0"/>
              <a:t>. </a:t>
            </a:r>
            <a:r>
              <a:rPr lang="en-US" sz="1600" dirty="0" err="1"/>
              <a:t>Bo'shliqlarni</a:t>
            </a:r>
            <a:r>
              <a:rPr lang="en-US" sz="1600" dirty="0"/>
              <a:t> </a:t>
            </a:r>
            <a:r>
              <a:rPr lang="en-US" sz="1600" dirty="0" err="1"/>
              <a:t>tekshirish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sozlash</a:t>
            </a:r>
            <a:r>
              <a:rPr lang="en-US" sz="1600" dirty="0"/>
              <a:t> </a:t>
            </a:r>
            <a:r>
              <a:rPr lang="en-US" sz="1600" dirty="0" err="1"/>
              <a:t>sovuq</a:t>
            </a:r>
            <a:r>
              <a:rPr lang="en-US" sz="1600" dirty="0"/>
              <a:t> </a:t>
            </a:r>
            <a:r>
              <a:rPr lang="en-US" sz="1600" dirty="0" err="1"/>
              <a:t>dvigatel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quyidagi</a:t>
            </a:r>
            <a:r>
              <a:rPr lang="en-US" sz="1600" dirty="0"/>
              <a:t> </a:t>
            </a:r>
            <a:r>
              <a:rPr lang="en-US" sz="1600" dirty="0" err="1"/>
              <a:t>tartibda</a:t>
            </a:r>
            <a:r>
              <a:rPr lang="en-US" sz="1600" dirty="0"/>
              <a:t> </a:t>
            </a:r>
            <a:r>
              <a:rPr lang="en-US" sz="1600" dirty="0" err="1"/>
              <a:t>amalga</a:t>
            </a:r>
            <a:r>
              <a:rPr lang="en-US" sz="1600" dirty="0"/>
              <a:t> </a:t>
            </a:r>
            <a:r>
              <a:rPr lang="en-US" sz="1600" dirty="0" err="1"/>
              <a:t>oshiriladi</a:t>
            </a:r>
            <a:r>
              <a:rPr lang="en-US" sz="1600" dirty="0"/>
              <a:t>:</a:t>
            </a:r>
          </a:p>
          <a:p>
            <a:r>
              <a:rPr lang="en-US" sz="1600" dirty="0" err="1"/>
              <a:t>telefonni</a:t>
            </a:r>
            <a:r>
              <a:rPr lang="en-US" sz="1600" dirty="0"/>
              <a:t> </a:t>
            </a:r>
            <a:r>
              <a:rPr lang="en-US" sz="1600" dirty="0" err="1"/>
              <a:t>oling</a:t>
            </a:r>
            <a:r>
              <a:rPr lang="en-US" sz="1600" dirty="0"/>
              <a:t> </a:t>
            </a:r>
            <a:r>
              <a:rPr lang="en-US" sz="1600" dirty="0" err="1">
                <a:hlinkClick r:id="rId3"/>
              </a:rPr>
              <a:t>vakuum</a:t>
            </a:r>
            <a:r>
              <a:rPr lang="en-US" sz="1600" dirty="0">
                <a:hlinkClick r:id="rId3"/>
              </a:rPr>
              <a:t> </a:t>
            </a:r>
            <a:r>
              <a:rPr lang="en-US" sz="1600" dirty="0" err="1">
                <a:hlinkClick r:id="rId3"/>
              </a:rPr>
              <a:t>regulyatori</a:t>
            </a:r>
            <a:r>
              <a:rPr lang="en-US" sz="1600" dirty="0"/>
              <a:t> </a:t>
            </a:r>
            <a:r>
              <a:rPr lang="en-US" sz="1600" dirty="0" err="1"/>
              <a:t>ateşleme</a:t>
            </a:r>
            <a:r>
              <a:rPr lang="en-US" sz="1600" dirty="0"/>
              <a:t> </a:t>
            </a:r>
            <a:r>
              <a:rPr lang="en-US" sz="1600" dirty="0" err="1"/>
              <a:t>vaqti</a:t>
            </a:r>
            <a:r>
              <a:rPr lang="en-US" sz="1600" dirty="0"/>
              <a:t>, </a:t>
            </a:r>
            <a:r>
              <a:rPr lang="en-US" sz="1600" dirty="0" err="1"/>
              <a:t>karter</a:t>
            </a:r>
            <a:r>
              <a:rPr lang="en-US" sz="1600" dirty="0"/>
              <a:t> </a:t>
            </a:r>
            <a:r>
              <a:rPr lang="en-US" sz="1600" dirty="0" err="1"/>
              <a:t>shamollatish</a:t>
            </a:r>
            <a:r>
              <a:rPr lang="en-US" sz="1600" dirty="0"/>
              <a:t> </a:t>
            </a:r>
            <a:r>
              <a:rPr lang="en-US" sz="1600" dirty="0" err="1"/>
              <a:t>shlanglari</a:t>
            </a:r>
            <a:r>
              <a:rPr lang="en-US" sz="1600" dirty="0"/>
              <a:t>, </a:t>
            </a:r>
            <a:r>
              <a:rPr lang="en-US" sz="1600" dirty="0" err="1"/>
              <a:t>silindr</a:t>
            </a:r>
            <a:r>
              <a:rPr lang="en-US" sz="1600" dirty="0"/>
              <a:t> </a:t>
            </a:r>
            <a:r>
              <a:rPr lang="en-US" sz="1600" dirty="0" err="1"/>
              <a:t>boshi</a:t>
            </a:r>
            <a:r>
              <a:rPr lang="en-US" sz="1600" dirty="0"/>
              <a:t> </a:t>
            </a:r>
            <a:r>
              <a:rPr lang="en-US" sz="1600" dirty="0" err="1"/>
              <a:t>qopqog'i</a:t>
            </a:r>
            <a:r>
              <a:rPr lang="en-US" sz="1600" dirty="0"/>
              <a:t>;</a:t>
            </a:r>
          </a:p>
          <a:p>
            <a:r>
              <a:rPr lang="en-US" sz="1600" dirty="0" err="1"/>
              <a:t>krank</a:t>
            </a:r>
            <a:r>
              <a:rPr lang="en-US" sz="1600" dirty="0"/>
              <a:t> </a:t>
            </a:r>
            <a:r>
              <a:rPr lang="en-US" sz="1600" dirty="0" err="1"/>
              <a:t>mili</a:t>
            </a:r>
            <a:r>
              <a:rPr lang="en-US" sz="1600" dirty="0"/>
              <a:t> </a:t>
            </a:r>
            <a:r>
              <a:rPr lang="en-US" sz="1600" dirty="0" err="1"/>
              <a:t>kasnagidagi</a:t>
            </a:r>
            <a:r>
              <a:rPr lang="en-US" sz="1600" dirty="0"/>
              <a:t> </a:t>
            </a:r>
            <a:r>
              <a:rPr lang="en-US" sz="1600" dirty="0" err="1"/>
              <a:t>ikkinchi</a:t>
            </a:r>
            <a:r>
              <a:rPr lang="en-US" sz="1600" dirty="0"/>
              <a:t> </a:t>
            </a:r>
            <a:r>
              <a:rPr lang="en-US" sz="1600" dirty="0" err="1"/>
              <a:t>kesish</a:t>
            </a:r>
            <a:r>
              <a:rPr lang="en-US" sz="1600" dirty="0"/>
              <a:t> </a:t>
            </a:r>
            <a:r>
              <a:rPr lang="en-US" sz="1600" dirty="0" err="1"/>
              <a:t>vaqtni</a:t>
            </a:r>
            <a:r>
              <a:rPr lang="en-US" sz="1600" dirty="0"/>
              <a:t> </a:t>
            </a:r>
            <a:r>
              <a:rPr lang="en-US" sz="1600" dirty="0" err="1"/>
              <a:t>o'lchash</a:t>
            </a:r>
            <a:r>
              <a:rPr lang="en-US" sz="1600" dirty="0"/>
              <a:t> </a:t>
            </a:r>
            <a:r>
              <a:rPr lang="en-US" sz="1600" dirty="0" err="1"/>
              <a:t>moslamasi</a:t>
            </a:r>
            <a:r>
              <a:rPr lang="en-US" sz="1600" dirty="0"/>
              <a:t> </a:t>
            </a:r>
            <a:r>
              <a:rPr lang="en-US" sz="1600" dirty="0" err="1"/>
              <a:t>qopqog'idagi</a:t>
            </a:r>
            <a:r>
              <a:rPr lang="en-US" sz="1600" dirty="0"/>
              <a:t> </a:t>
            </a:r>
            <a:r>
              <a:rPr lang="en-US" sz="1600" dirty="0" err="1"/>
              <a:t>pinga</a:t>
            </a:r>
            <a:r>
              <a:rPr lang="en-US" sz="1600" dirty="0"/>
              <a:t> </a:t>
            </a:r>
            <a:r>
              <a:rPr lang="en-US" sz="1600" dirty="0" err="1"/>
              <a:t>to'g'ri</a:t>
            </a:r>
            <a:r>
              <a:rPr lang="en-US" sz="1600" dirty="0"/>
              <a:t> </a:t>
            </a:r>
            <a:r>
              <a:rPr lang="en-US" sz="1600" dirty="0" err="1"/>
              <a:t>kelguncha</a:t>
            </a:r>
            <a:r>
              <a:rPr lang="en-US" sz="1600" dirty="0"/>
              <a:t> </a:t>
            </a:r>
            <a:r>
              <a:rPr lang="en-US" sz="1600" dirty="0" err="1"/>
              <a:t>krank</a:t>
            </a:r>
            <a:r>
              <a:rPr lang="en-US" sz="1600" dirty="0"/>
              <a:t> </a:t>
            </a:r>
            <a:r>
              <a:rPr lang="en-US" sz="1600" dirty="0" err="1"/>
              <a:t>mili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aylantiring</a:t>
            </a:r>
            <a:r>
              <a:rPr lang="en-US" sz="1600" dirty="0"/>
              <a:t>. </a:t>
            </a:r>
            <a:r>
              <a:rPr lang="en-US" sz="1600" dirty="0" err="1"/>
              <a:t>Bunday</a:t>
            </a:r>
            <a:r>
              <a:rPr lang="en-US" sz="1600" dirty="0"/>
              <a:t> </a:t>
            </a:r>
            <a:r>
              <a:rPr lang="en-US" sz="1600" dirty="0" err="1"/>
              <a:t>holda</a:t>
            </a:r>
            <a:r>
              <a:rPr lang="en-US" sz="1600" dirty="0"/>
              <a:t>, </a:t>
            </a:r>
            <a:r>
              <a:rPr lang="en-US" sz="1600" dirty="0" err="1"/>
              <a:t>birinchi</a:t>
            </a:r>
            <a:r>
              <a:rPr lang="en-US" sz="1600" dirty="0"/>
              <a:t> </a:t>
            </a:r>
            <a:r>
              <a:rPr lang="en-US" sz="1600" dirty="0" err="1"/>
              <a:t>tsilindrning</a:t>
            </a:r>
            <a:r>
              <a:rPr lang="en-US" sz="1600" dirty="0"/>
              <a:t> rocker </a:t>
            </a:r>
            <a:r>
              <a:rPr lang="en-US" sz="1600" dirty="0" err="1"/>
              <a:t>qo'llari</a:t>
            </a:r>
            <a:r>
              <a:rPr lang="en-US" sz="1600" dirty="0"/>
              <a:t> </a:t>
            </a:r>
            <a:r>
              <a:rPr lang="en-US" sz="1600" dirty="0" err="1"/>
              <a:t>erkin</a:t>
            </a:r>
            <a:r>
              <a:rPr lang="en-US" sz="1600" dirty="0"/>
              <a:t> </a:t>
            </a:r>
            <a:r>
              <a:rPr lang="en-US" sz="1600" dirty="0" err="1"/>
              <a:t>tebranishi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 (</a:t>
            </a:r>
            <a:r>
              <a:rPr lang="en-US" sz="1600" dirty="0" err="1"/>
              <a:t>klapanlar</a:t>
            </a:r>
            <a:r>
              <a:rPr lang="en-US" sz="1600" dirty="0"/>
              <a:t> </a:t>
            </a:r>
            <a:r>
              <a:rPr lang="en-US" sz="1600" dirty="0" err="1"/>
              <a:t>yopiq</a:t>
            </a:r>
            <a:r>
              <a:rPr lang="en-US" sz="1600" dirty="0"/>
              <a:t>);</a:t>
            </a:r>
          </a:p>
          <a:p>
            <a:r>
              <a:rPr lang="en-US" sz="1600" dirty="0" err="1"/>
              <a:t>bo'shliqlarni</a:t>
            </a:r>
            <a:r>
              <a:rPr lang="en-US" sz="1600" dirty="0"/>
              <a:t> </a:t>
            </a:r>
            <a:r>
              <a:rPr lang="en-US" sz="1600" dirty="0" err="1"/>
              <a:t>sensorli</a:t>
            </a:r>
            <a:r>
              <a:rPr lang="en-US" sz="1600" dirty="0"/>
              <a:t> </a:t>
            </a:r>
            <a:r>
              <a:rPr lang="en-US" sz="1600" dirty="0" err="1"/>
              <a:t>o'lchagich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tekshiring</a:t>
            </a:r>
            <a:r>
              <a:rPr lang="en-US" sz="1600" dirty="0"/>
              <a:t>. </a:t>
            </a:r>
            <a:r>
              <a:rPr lang="en-US" sz="1600" dirty="0" err="1"/>
              <a:t>Birinchi</a:t>
            </a:r>
            <a:r>
              <a:rPr lang="en-US" sz="1600" dirty="0"/>
              <a:t> </a:t>
            </a:r>
            <a:r>
              <a:rPr lang="en-US" sz="1600" dirty="0" err="1"/>
              <a:t>silindrning</a:t>
            </a:r>
            <a:r>
              <a:rPr lang="en-US" sz="1600" dirty="0"/>
              <a:t> </a:t>
            </a:r>
            <a:r>
              <a:rPr lang="en-US" sz="1600" dirty="0" err="1"/>
              <a:t>kirish</a:t>
            </a:r>
            <a:r>
              <a:rPr lang="en-US" sz="1600" dirty="0"/>
              <a:t> </a:t>
            </a:r>
            <a:r>
              <a:rPr lang="en-US" sz="1600" dirty="0" err="1"/>
              <a:t>valfi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bo'shliq</a:t>
            </a:r>
            <a:r>
              <a:rPr lang="en-US" sz="1600" dirty="0"/>
              <a:t> 0,35-0,40 mm, </a:t>
            </a:r>
            <a:r>
              <a:rPr lang="en-US" sz="1600" dirty="0" err="1"/>
              <a:t>egzoz</a:t>
            </a:r>
            <a:r>
              <a:rPr lang="en-US" sz="1600" dirty="0"/>
              <a:t> </a:t>
            </a:r>
            <a:r>
              <a:rPr lang="en-US" sz="1600" dirty="0" err="1"/>
              <a:t>valfi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0,30-0,35 mm </a:t>
            </a:r>
            <a:r>
              <a:rPr lang="en-US" sz="1600" dirty="0" err="1"/>
              <a:t>bo'lishi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. </a:t>
            </a:r>
            <a:r>
              <a:rPr lang="en-US" sz="1600" dirty="0" err="1"/>
              <a:t>Bo'shliqni</a:t>
            </a:r>
            <a:r>
              <a:rPr lang="en-US" sz="1600" dirty="0"/>
              <a:t> </a:t>
            </a:r>
            <a:r>
              <a:rPr lang="en-US" sz="1600" dirty="0" err="1"/>
              <a:t>sozlash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 </a:t>
            </a:r>
            <a:r>
              <a:rPr lang="en-US" sz="1600" dirty="0" err="1"/>
              <a:t>qulf</a:t>
            </a:r>
            <a:r>
              <a:rPr lang="en-US" sz="1600" dirty="0"/>
              <a:t> </a:t>
            </a:r>
            <a:r>
              <a:rPr lang="en-US" sz="1600" dirty="0" err="1"/>
              <a:t>somunini</a:t>
            </a:r>
            <a:r>
              <a:rPr lang="en-US" sz="1600" dirty="0"/>
              <a:t> </a:t>
            </a:r>
            <a:r>
              <a:rPr lang="en-US" sz="1600" dirty="0" err="1"/>
              <a:t>bo'shating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vintni</a:t>
            </a:r>
            <a:r>
              <a:rPr lang="en-US" sz="1600" dirty="0"/>
              <a:t> </a:t>
            </a:r>
            <a:r>
              <a:rPr lang="en-US" sz="1600" dirty="0" err="1"/>
              <a:t>tornavida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aylantiring</a:t>
            </a:r>
            <a:r>
              <a:rPr lang="en-US" sz="1600" dirty="0" smtClean="0"/>
              <a:t>;</a:t>
            </a:r>
            <a:r>
              <a:rPr lang="en-US" sz="1600" dirty="0"/>
              <a:t> </a:t>
            </a:r>
            <a:r>
              <a:rPr lang="en-US" sz="1600" dirty="0" err="1"/>
              <a:t>krank</a:t>
            </a:r>
            <a:r>
              <a:rPr lang="en-US" sz="1600" dirty="0"/>
              <a:t> </a:t>
            </a:r>
            <a:r>
              <a:rPr lang="en-US" sz="1600" dirty="0" err="1"/>
              <a:t>milini</a:t>
            </a:r>
            <a:r>
              <a:rPr lang="en-US" sz="1600" dirty="0"/>
              <a:t> </a:t>
            </a:r>
            <a:r>
              <a:rPr lang="en-US" sz="1600" dirty="0" err="1"/>
              <a:t>yarim</a:t>
            </a:r>
            <a:r>
              <a:rPr lang="en-US" sz="1600" dirty="0"/>
              <a:t> </a:t>
            </a:r>
            <a:r>
              <a:rPr lang="en-US" sz="1600" dirty="0" err="1"/>
              <a:t>burilish</a:t>
            </a:r>
            <a:r>
              <a:rPr lang="en-US" sz="1600" dirty="0"/>
              <a:t> </a:t>
            </a:r>
            <a:r>
              <a:rPr lang="en-US" sz="1600" dirty="0" err="1"/>
              <a:t>aylantiring</a:t>
            </a:r>
            <a:r>
              <a:rPr lang="en-US" sz="1600" dirty="0"/>
              <a:t>, </a:t>
            </a:r>
            <a:r>
              <a:rPr lang="en-US" sz="1600" dirty="0" err="1"/>
              <a:t>ikkinchi</a:t>
            </a:r>
            <a:r>
              <a:rPr lang="en-US" sz="1600" dirty="0"/>
              <a:t> </a:t>
            </a:r>
            <a:r>
              <a:rPr lang="en-US" sz="1600" dirty="0" err="1"/>
              <a:t>tsilindrning</a:t>
            </a:r>
            <a:r>
              <a:rPr lang="en-US" sz="1600" dirty="0"/>
              <a:t> </a:t>
            </a:r>
            <a:r>
              <a:rPr lang="en-US" sz="1600" dirty="0" err="1"/>
              <a:t>klapanlaridagi</a:t>
            </a:r>
            <a:r>
              <a:rPr lang="en-US" sz="1600" dirty="0"/>
              <a:t> (0,35-0,40 mm) </a:t>
            </a:r>
            <a:r>
              <a:rPr lang="en-US" sz="1600" dirty="0" err="1"/>
              <a:t>bo'shliqlarni</a:t>
            </a:r>
            <a:r>
              <a:rPr lang="en-US" sz="1600" dirty="0"/>
              <a:t> </a:t>
            </a:r>
            <a:r>
              <a:rPr lang="en-US" sz="1600" dirty="0" err="1"/>
              <a:t>tekshiring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sozlang</a:t>
            </a:r>
            <a:r>
              <a:rPr lang="en-US" sz="1600" dirty="0"/>
              <a:t>;</a:t>
            </a:r>
          </a:p>
          <a:p>
            <a:r>
              <a:rPr lang="en-US" sz="1600" dirty="0" err="1"/>
              <a:t>krank</a:t>
            </a:r>
            <a:r>
              <a:rPr lang="en-US" sz="1600" dirty="0"/>
              <a:t> </a:t>
            </a:r>
            <a:r>
              <a:rPr lang="en-US" sz="1600" dirty="0" err="1"/>
              <a:t>milini</a:t>
            </a:r>
            <a:r>
              <a:rPr lang="en-US" sz="1600" dirty="0"/>
              <a:t> </a:t>
            </a:r>
            <a:r>
              <a:rPr lang="en-US" sz="1600" dirty="0" err="1"/>
              <a:t>yana</a:t>
            </a:r>
            <a:r>
              <a:rPr lang="en-US" sz="1600" dirty="0"/>
              <a:t> </a:t>
            </a:r>
            <a:r>
              <a:rPr lang="en-US" sz="1600" dirty="0" err="1"/>
              <a:t>yarim</a:t>
            </a:r>
            <a:r>
              <a:rPr lang="en-US" sz="1600" dirty="0"/>
              <a:t> </a:t>
            </a:r>
            <a:r>
              <a:rPr lang="en-US" sz="1600" dirty="0" err="1"/>
              <a:t>burilish</a:t>
            </a:r>
            <a:r>
              <a:rPr lang="en-US" sz="1600" dirty="0"/>
              <a:t> </a:t>
            </a:r>
            <a:r>
              <a:rPr lang="en-US" sz="1600" dirty="0" err="1"/>
              <a:t>aylantiring</a:t>
            </a:r>
            <a:r>
              <a:rPr lang="en-US" sz="1600" dirty="0"/>
              <a:t>, </a:t>
            </a:r>
            <a:r>
              <a:rPr lang="en-US" sz="1600" dirty="0" err="1"/>
              <a:t>to'rtinchi</a:t>
            </a:r>
            <a:r>
              <a:rPr lang="en-US" sz="1600" dirty="0"/>
              <a:t> </a:t>
            </a:r>
            <a:r>
              <a:rPr lang="en-US" sz="1600" dirty="0" err="1"/>
              <a:t>silindrning</a:t>
            </a:r>
            <a:r>
              <a:rPr lang="en-US" sz="1600" dirty="0"/>
              <a:t> </a:t>
            </a:r>
            <a:r>
              <a:rPr lang="en-US" sz="1600" dirty="0" err="1"/>
              <a:t>klapanlaridagi</a:t>
            </a:r>
            <a:r>
              <a:rPr lang="en-US" sz="1600" dirty="0"/>
              <a:t> </a:t>
            </a:r>
            <a:r>
              <a:rPr lang="en-US" sz="1600" dirty="0" err="1"/>
              <a:t>bo'shliqlarni</a:t>
            </a:r>
            <a:r>
              <a:rPr lang="en-US" sz="1600" dirty="0"/>
              <a:t> </a:t>
            </a:r>
            <a:r>
              <a:rPr lang="en-US" sz="1600" dirty="0" err="1"/>
              <a:t>tekshiring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sozlang</a:t>
            </a:r>
            <a:r>
              <a:rPr lang="en-US" sz="1600" dirty="0"/>
              <a:t>. </a:t>
            </a:r>
            <a:r>
              <a:rPr lang="en-US" sz="1600" dirty="0" err="1"/>
              <a:t>Bo'shliqlar</a:t>
            </a:r>
            <a:r>
              <a:rPr lang="en-US" sz="1600" dirty="0"/>
              <a:t> </a:t>
            </a:r>
            <a:r>
              <a:rPr lang="en-US" sz="1600" dirty="0" err="1"/>
              <a:t>birinchi</a:t>
            </a:r>
            <a:r>
              <a:rPr lang="en-US" sz="1600" dirty="0"/>
              <a:t> </a:t>
            </a:r>
            <a:r>
              <a:rPr lang="en-US" sz="1600" dirty="0" err="1"/>
              <a:t>silindrning</a:t>
            </a:r>
            <a:r>
              <a:rPr lang="en-US" sz="1600" dirty="0"/>
              <a:t> </a:t>
            </a:r>
            <a:r>
              <a:rPr lang="en-US" sz="1600" dirty="0" err="1"/>
              <a:t>klapanlari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xil</a:t>
            </a:r>
            <a:r>
              <a:rPr lang="en-US" sz="1600" dirty="0"/>
              <a:t> </a:t>
            </a:r>
            <a:r>
              <a:rPr lang="en-US" sz="1600" dirty="0" err="1"/>
              <a:t>bo'lishi</a:t>
            </a:r>
            <a:r>
              <a:rPr lang="en-US" sz="1600" dirty="0"/>
              <a:t> </a:t>
            </a:r>
            <a:r>
              <a:rPr lang="en-US" sz="1600" dirty="0" err="1"/>
              <a:t>kerak</a:t>
            </a:r>
            <a:r>
              <a:rPr lang="en-US" sz="1600" dirty="0"/>
              <a:t>; </a:t>
            </a:r>
            <a:r>
              <a:rPr lang="en-US" sz="1600" dirty="0" err="1"/>
              <a:t>krank</a:t>
            </a:r>
            <a:r>
              <a:rPr lang="en-US" sz="1600" dirty="0"/>
              <a:t> </a:t>
            </a:r>
            <a:r>
              <a:rPr lang="en-US" sz="1600" dirty="0" err="1"/>
              <a:t>milini</a:t>
            </a:r>
            <a:r>
              <a:rPr lang="en-US" sz="1600" dirty="0"/>
              <a:t> </a:t>
            </a:r>
            <a:r>
              <a:rPr lang="en-US" sz="1600" dirty="0" err="1"/>
              <a:t>yana</a:t>
            </a:r>
            <a:r>
              <a:rPr lang="en-US" sz="1600" dirty="0"/>
              <a:t> </a:t>
            </a:r>
            <a:r>
              <a:rPr lang="en-US" sz="1600" dirty="0" err="1"/>
              <a:t>yarim</a:t>
            </a:r>
            <a:r>
              <a:rPr lang="en-US" sz="1600" dirty="0"/>
              <a:t> </a:t>
            </a:r>
            <a:r>
              <a:rPr lang="en-US" sz="1600" dirty="0" err="1"/>
              <a:t>burilish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aylantiring</a:t>
            </a:r>
            <a:r>
              <a:rPr lang="en-US" sz="1600" dirty="0"/>
              <a:t>, </a:t>
            </a:r>
            <a:r>
              <a:rPr lang="en-US" sz="1600" dirty="0" err="1"/>
              <a:t>uchinchi</a:t>
            </a:r>
            <a:r>
              <a:rPr lang="en-US" sz="1600" dirty="0"/>
              <a:t> </a:t>
            </a:r>
            <a:r>
              <a:rPr lang="en-US" sz="1600" dirty="0" err="1"/>
              <a:t>silindrning</a:t>
            </a:r>
            <a:r>
              <a:rPr lang="en-US" sz="1600" dirty="0"/>
              <a:t> </a:t>
            </a:r>
            <a:r>
              <a:rPr lang="en-US" sz="1600" dirty="0" err="1"/>
              <a:t>klapanlaridagi</a:t>
            </a:r>
            <a:r>
              <a:rPr lang="en-US" sz="1600" dirty="0"/>
              <a:t> (0,35-0,40 mm) </a:t>
            </a:r>
            <a:r>
              <a:rPr lang="en-US" sz="1600" dirty="0" err="1"/>
              <a:t>bo'shliqlarni</a:t>
            </a:r>
            <a:r>
              <a:rPr lang="en-US" sz="1600" dirty="0"/>
              <a:t> </a:t>
            </a:r>
            <a:r>
              <a:rPr lang="en-US" sz="1600" dirty="0" err="1"/>
              <a:t>tekshiring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sozlang</a:t>
            </a:r>
            <a:r>
              <a:rPr lang="en-US" sz="1600" dirty="0"/>
              <a:t>.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9265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0"/>
            <a:ext cx="9001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E’TIBORINGIZ UCHUN RAXMAT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683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866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Bayramali</dc:creator>
  <cp:lastModifiedBy>Bayramali</cp:lastModifiedBy>
  <cp:revision>1</cp:revision>
  <dcterms:created xsi:type="dcterms:W3CDTF">2023-07-02T06:47:51Z</dcterms:created>
  <dcterms:modified xsi:type="dcterms:W3CDTF">2023-07-02T06:56:41Z</dcterms:modified>
</cp:coreProperties>
</file>