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229600" cy="1355576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Zanjirning</a:t>
            </a:r>
            <a:r>
              <a:rPr lang="en-US" dirty="0"/>
              <a:t> </a:t>
            </a:r>
            <a:r>
              <a:rPr lang="en-US" dirty="0" err="1"/>
              <a:t>EYuK</a:t>
            </a:r>
            <a:r>
              <a:rPr lang="en-US" dirty="0"/>
              <a:t> </a:t>
            </a:r>
            <a:r>
              <a:rPr lang="en-US" dirty="0" err="1"/>
              <a:t>manbali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Om </a:t>
            </a:r>
            <a:r>
              <a:rPr lang="en-US" dirty="0" err="1"/>
              <a:t>qonuni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800800" cy="1752600"/>
          </a:xfrm>
        </p:spPr>
        <p:txBody>
          <a:bodyPr/>
          <a:lstStyle/>
          <a:p>
            <a:pPr lvl="0" latinLnBrk="1"/>
            <a:r>
              <a:rPr lang="en-US" dirty="0" err="1"/>
              <a:t>Zanjirdan</a:t>
            </a:r>
            <a:r>
              <a:rPr lang="en-US" dirty="0"/>
              <a:t> </a:t>
            </a:r>
            <a:r>
              <a:rPr lang="en-US" dirty="0" err="1"/>
              <a:t>o`tayotgan</a:t>
            </a:r>
            <a:r>
              <a:rPr lang="en-US" dirty="0"/>
              <a:t> </a:t>
            </a:r>
            <a:r>
              <a:rPr lang="en-US" dirty="0" err="1"/>
              <a:t>qarshilikni</a:t>
            </a:r>
            <a:r>
              <a:rPr lang="en-US" dirty="0"/>
              <a:t> </a:t>
            </a:r>
            <a:r>
              <a:rPr lang="en-US" dirty="0" err="1"/>
              <a:t>aniqlash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723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 b="14254"/>
          <a:stretch>
            <a:fillRect/>
          </a:stretch>
        </p:blipFill>
        <p:spPr bwMode="auto">
          <a:xfrm>
            <a:off x="251520" y="332656"/>
            <a:ext cx="4248472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 l="48982" t="58364" r="21839" b="17997"/>
          <a:stretch>
            <a:fillRect/>
          </a:stretch>
        </p:blipFill>
        <p:spPr bwMode="auto">
          <a:xfrm>
            <a:off x="4716016" y="332656"/>
            <a:ext cx="4248472" cy="6264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1457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2627784" y="1556792"/>
                <a:ext cx="3245031" cy="13928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atinLnBrk="1"/>
                <a:r>
                  <a:rPr lang="en-US" sz="4800" dirty="0"/>
                  <a:t>I=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/>
                        </m:ctrlPr>
                      </m:fPr>
                      <m:num>
                        <m:sSub>
                          <m:sSubPr>
                            <m:ctrlPr>
                              <a:rPr lang="ru-RU" sz="4800" i="1"/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800"/>
                              <m:t>φ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4800"/>
                              <m:t>α</m:t>
                            </m:r>
                          </m:sub>
                        </m:sSub>
                        <m:r>
                          <a:rPr lang="en-US" sz="4800" i="1"/>
                          <m:t>−</m:t>
                        </m:r>
                        <m:sSub>
                          <m:sSubPr>
                            <m:ctrlPr>
                              <a:rPr lang="ru-RU" sz="4800" i="1"/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800"/>
                              <m:t>φ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4800"/>
                              <m:t>c</m:t>
                            </m:r>
                          </m:sub>
                        </m:sSub>
                        <m:r>
                          <a:rPr lang="en-US" sz="4800"/>
                          <m:t>+</m:t>
                        </m:r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ru-RU" sz="4800" i="1"/>
                            </m:ctrlPr>
                          </m:naryPr>
                          <m:sub/>
                          <m:sup/>
                          <m:e>
                            <m:r>
                              <m:rPr>
                                <m:sty m:val="p"/>
                              </m:rPr>
                              <a:rPr lang="en-US" sz="4800"/>
                              <m:t>E</m:t>
                            </m:r>
                          </m:e>
                        </m:nary>
                      </m:num>
                      <m:den>
                        <m:sSub>
                          <m:sSubPr>
                            <m:ctrlPr>
                              <a:rPr lang="ru-RU" sz="4800" i="1"/>
                            </m:ctrlPr>
                          </m:sSubPr>
                          <m:e>
                            <m:nary>
                              <m:naryPr>
                                <m:chr m:val="∑"/>
                                <m:limLoc m:val="undOvr"/>
                                <m:subHide m:val="on"/>
                                <m:supHide m:val="on"/>
                                <m:ctrlPr>
                                  <a:rPr lang="ru-RU" sz="4800" i="1"/>
                                </m:ctrlPr>
                              </m:naryPr>
                              <m:sub/>
                              <m:sup/>
                              <m:e>
                                <m:r>
                                  <m:rPr>
                                    <m:sty m:val="p"/>
                                  </m:rPr>
                                  <a:rPr lang="en-US" sz="4800"/>
                                  <m:t>R</m:t>
                                </m:r>
                              </m:e>
                            </m:nary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4800"/>
                              <m:t>αc</m:t>
                            </m:r>
                          </m:sub>
                        </m:sSub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556792"/>
                <a:ext cx="3245031" cy="1392817"/>
              </a:xfrm>
              <a:prstGeom prst="rect">
                <a:avLst/>
              </a:prstGeom>
              <a:blipFill rotWithShape="1">
                <a:blip r:embed="rId2"/>
                <a:stretch>
                  <a:fillRect l="-84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431540" y="3861048"/>
                <a:ext cx="8280920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atinLnBrk="1"/>
                <a:r>
                  <a:rPr lang="en-US" dirty="0"/>
                  <a:t>Bu formula </a:t>
                </a:r>
                <a:r>
                  <a:rPr lang="en-US" dirty="0" err="1"/>
                  <a:t>umumlashgan</a:t>
                </a:r>
                <a:r>
                  <a:rPr lang="en-US" dirty="0"/>
                  <a:t> Om </a:t>
                </a:r>
                <a:r>
                  <a:rPr lang="en-US" dirty="0" err="1"/>
                  <a:t>qonuni</a:t>
                </a:r>
                <a:r>
                  <a:rPr lang="en-US" dirty="0"/>
                  <a:t> </a:t>
                </a:r>
                <a:r>
                  <a:rPr lang="en-US" dirty="0" err="1"/>
                  <a:t>deyiladi</a:t>
                </a:r>
                <a:r>
                  <a:rPr lang="en-US" dirty="0"/>
                  <a:t>.</a:t>
                </a:r>
                <a:endParaRPr lang="ru-RU" dirty="0"/>
              </a:p>
              <a:p>
                <a:pPr latinLnBrk="1"/>
                <a:r>
                  <a:rPr lang="en-US" dirty="0" err="1"/>
                  <a:t>Bir</a:t>
                </a:r>
                <a:r>
                  <a:rPr lang="en-US" dirty="0"/>
                  <a:t> </a:t>
                </a:r>
                <a:r>
                  <a:rPr lang="en-US" dirty="0" err="1"/>
                  <a:t>konturli</a:t>
                </a:r>
                <a:r>
                  <a:rPr lang="en-US" dirty="0"/>
                  <a:t> </a:t>
                </a:r>
                <a:r>
                  <a:rPr lang="en-US" dirty="0" err="1"/>
                  <a:t>elektr</a:t>
                </a:r>
                <a:r>
                  <a:rPr lang="en-US" dirty="0"/>
                  <a:t> </a:t>
                </a:r>
                <a:r>
                  <a:rPr lang="en-US" dirty="0" err="1"/>
                  <a:t>zanjiri</a:t>
                </a:r>
                <a:r>
                  <a:rPr lang="en-US" dirty="0"/>
                  <a:t> </a:t>
                </a:r>
                <a:r>
                  <a:rPr lang="en-US" dirty="0" err="1"/>
                  <a:t>uchun</a:t>
                </a:r>
                <a:r>
                  <a:rPr lang="en-US" dirty="0"/>
                  <a:t> Om </a:t>
                </a:r>
                <a:r>
                  <a:rPr lang="en-US" dirty="0" err="1"/>
                  <a:t>qonuni</a:t>
                </a:r>
                <a:r>
                  <a:rPr lang="en-US" dirty="0"/>
                  <a:t> </a:t>
                </a:r>
                <a:r>
                  <a:rPr lang="en-US" dirty="0" err="1"/>
                  <a:t>quyidagicha</a:t>
                </a:r>
                <a:r>
                  <a:rPr lang="en-US" dirty="0"/>
                  <a:t> </a:t>
                </a:r>
                <a:r>
                  <a:rPr lang="en-US" dirty="0" err="1"/>
                  <a:t>yoziladi</a:t>
                </a:r>
                <a:r>
                  <a:rPr lang="en-US" dirty="0"/>
                  <a:t>: I=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ru-RU" i="1"/>
                        </m:ctrlPr>
                      </m:naryPr>
                      <m:sub/>
                      <m:sup/>
                      <m:e>
                        <m:r>
                          <m:rPr>
                            <m:sty m:val="p"/>
                          </m:rPr>
                          <a:rPr lang="en-US"/>
                          <m:t>E</m:t>
                        </m:r>
                      </m:e>
                    </m:nary>
                  </m:oMath>
                </a14:m>
                <a:r>
                  <a:rPr lang="en-US" dirty="0"/>
                  <a:t>  /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ru-RU" i="1"/>
                        </m:ctrlPr>
                      </m:naryPr>
                      <m:sub/>
                      <m:sup/>
                      <m:e>
                        <m:r>
                          <m:rPr>
                            <m:sty m:val="p"/>
                          </m:rPr>
                          <a:rPr lang="en-US"/>
                          <m:t>R</m:t>
                        </m:r>
                      </m:e>
                    </m:nary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bunda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ru-RU" i="1"/>
                        </m:ctrlPr>
                      </m:naryPr>
                      <m:sub/>
                      <m:sup/>
                      <m:e>
                        <m:r>
                          <m:rPr>
                            <m:sty m:val="p"/>
                          </m:rPr>
                          <a:rPr lang="en-US"/>
                          <m:t>R</m:t>
                        </m:r>
                      </m:e>
                    </m:nary>
                  </m:oMath>
                </a14:m>
                <a:r>
                  <a:rPr lang="en-US" dirty="0"/>
                  <a:t> -</a:t>
                </a:r>
                <a:r>
                  <a:rPr lang="en-US" dirty="0" err="1"/>
                  <a:t>ichki</a:t>
                </a:r>
                <a:r>
                  <a:rPr lang="en-US" dirty="0"/>
                  <a:t> </a:t>
                </a:r>
                <a:r>
                  <a:rPr lang="en-US" dirty="0" err="1"/>
                  <a:t>va</a:t>
                </a:r>
                <a:r>
                  <a:rPr lang="en-US" dirty="0"/>
                  <a:t> </a:t>
                </a:r>
                <a:r>
                  <a:rPr lang="en-US" dirty="0" err="1"/>
                  <a:t>tashqi</a:t>
                </a:r>
                <a:r>
                  <a:rPr lang="en-US" dirty="0"/>
                  <a:t> </a:t>
                </a:r>
                <a:r>
                  <a:rPr lang="en-US" dirty="0" err="1"/>
                  <a:t>qarshiliklarning</a:t>
                </a:r>
                <a:r>
                  <a:rPr lang="en-US" dirty="0"/>
                  <a:t> </a:t>
                </a:r>
                <a:r>
                  <a:rPr lang="en-US" dirty="0" err="1"/>
                  <a:t>zanjir</a:t>
                </a:r>
                <a:r>
                  <a:rPr lang="en-US" dirty="0"/>
                  <a:t> </a:t>
                </a:r>
                <a:r>
                  <a:rPr lang="en-US" dirty="0" err="1"/>
                  <a:t>bo'yicha</a:t>
                </a:r>
                <a:r>
                  <a:rPr lang="en-US" dirty="0"/>
                  <a:t> </a:t>
                </a:r>
                <a:r>
                  <a:rPr lang="en-US" dirty="0" err="1"/>
                  <a:t>arifmetik</a:t>
                </a:r>
                <a:r>
                  <a:rPr lang="en-US" dirty="0"/>
                  <a:t> </a:t>
                </a:r>
                <a:r>
                  <a:rPr lang="en-US" dirty="0" err="1"/>
                  <a:t>yig'indisi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ru-RU" i="1"/>
                        </m:ctrlPr>
                      </m:naryPr>
                      <m:sub/>
                      <m:sup/>
                      <m:e>
                        <m:r>
                          <m:rPr>
                            <m:sty m:val="p"/>
                          </m:rPr>
                          <a:rPr lang="en-US"/>
                          <m:t>E</m:t>
                        </m:r>
                      </m:e>
                    </m:nary>
                  </m:oMath>
                </a14:m>
                <a:r>
                  <a:rPr lang="ru-RU" dirty="0"/>
                  <a:t> </a:t>
                </a:r>
                <a:r>
                  <a:rPr lang="en-US" dirty="0"/>
                  <a:t>-</a:t>
                </a:r>
                <a:r>
                  <a:rPr lang="en-US" dirty="0" err="1"/>
                  <a:t>zanjirdagi</a:t>
                </a:r>
                <a:r>
                  <a:rPr lang="en-US" dirty="0"/>
                  <a:t> </a:t>
                </a:r>
                <a:r>
                  <a:rPr lang="en-US" dirty="0" err="1"/>
                  <a:t>EYuKlarning</a:t>
                </a:r>
                <a:r>
                  <a:rPr lang="en-US" dirty="0"/>
                  <a:t> </a:t>
                </a:r>
                <a:r>
                  <a:rPr lang="en-US" dirty="0" err="1"/>
                  <a:t>algebraik</a:t>
                </a:r>
                <a:r>
                  <a:rPr lang="en-US" dirty="0"/>
                  <a:t> </a:t>
                </a:r>
                <a:r>
                  <a:rPr lang="en-US" dirty="0" err="1"/>
                  <a:t>yig'indisi</a:t>
                </a:r>
                <a:r>
                  <a:rPr lang="en-US" dirty="0"/>
                  <a:t>. Agar </a:t>
                </a:r>
                <a:r>
                  <a:rPr lang="en-US" dirty="0" err="1"/>
                  <a:t>tok</a:t>
                </a:r>
                <a:r>
                  <a:rPr lang="en-US" dirty="0"/>
                  <a:t> </a:t>
                </a:r>
                <a:r>
                  <a:rPr lang="en-US" dirty="0" err="1"/>
                  <a:t>yo'nalishi</a:t>
                </a:r>
                <a:r>
                  <a:rPr lang="en-US" dirty="0"/>
                  <a:t> </a:t>
                </a:r>
                <a:r>
                  <a:rPr lang="en-US" dirty="0" err="1"/>
                  <a:t>EYuK</a:t>
                </a:r>
                <a:r>
                  <a:rPr lang="en-US" dirty="0"/>
                  <a:t> </a:t>
                </a:r>
                <a:r>
                  <a:rPr lang="en-US" dirty="0" err="1"/>
                  <a:t>yo'nalishi</a:t>
                </a:r>
                <a:r>
                  <a:rPr lang="en-US" dirty="0"/>
                  <a:t> </a:t>
                </a:r>
                <a:r>
                  <a:rPr lang="en-US" dirty="0" err="1"/>
                  <a:t>bilan</a:t>
                </a:r>
                <a:r>
                  <a:rPr lang="en-US" dirty="0"/>
                  <a:t> </a:t>
                </a:r>
                <a:r>
                  <a:rPr lang="en-US" dirty="0" err="1"/>
                  <a:t>bir</a:t>
                </a:r>
                <a:r>
                  <a:rPr lang="en-US" dirty="0"/>
                  <a:t> </a:t>
                </a:r>
                <a:r>
                  <a:rPr lang="en-US" dirty="0" err="1"/>
                  <a:t>xil</a:t>
                </a:r>
                <a:r>
                  <a:rPr lang="en-US" dirty="0"/>
                  <a:t> </a:t>
                </a:r>
                <a:r>
                  <a:rPr lang="en-US" dirty="0" err="1"/>
                  <a:t>bo'lsa</a:t>
                </a:r>
                <a:r>
                  <a:rPr lang="en-US" dirty="0"/>
                  <a:t>, u </a:t>
                </a:r>
                <a:r>
                  <a:rPr lang="en-US" dirty="0" err="1"/>
                  <a:t>holda</a:t>
                </a:r>
                <a:r>
                  <a:rPr lang="en-US" dirty="0"/>
                  <a:t> </a:t>
                </a:r>
                <a:r>
                  <a:rPr lang="en-US" dirty="0" err="1"/>
                  <a:t>EYuK</a:t>
                </a:r>
                <a:r>
                  <a:rPr lang="en-US" dirty="0"/>
                  <a:t> </a:t>
                </a:r>
                <a:r>
                  <a:rPr lang="en-US" dirty="0" err="1"/>
                  <a:t>Emusbat</a:t>
                </a:r>
                <a:r>
                  <a:rPr lang="en-US" dirty="0"/>
                  <a:t>, </a:t>
                </a:r>
                <a:r>
                  <a:rPr lang="en-US" dirty="0" err="1"/>
                  <a:t>qarama-qarshi</a:t>
                </a:r>
                <a:r>
                  <a:rPr lang="en-US" dirty="0"/>
                  <a:t> </a:t>
                </a:r>
                <a:r>
                  <a:rPr lang="en-US" dirty="0" err="1"/>
                  <a:t>yo'nalishda</a:t>
                </a:r>
                <a:r>
                  <a:rPr lang="en-US" dirty="0"/>
                  <a:t> </a:t>
                </a:r>
                <a:r>
                  <a:rPr lang="en-US" dirty="0" err="1"/>
                  <a:t>bo'lsa</a:t>
                </a:r>
                <a:r>
                  <a:rPr lang="en-US" dirty="0"/>
                  <a:t>, </a:t>
                </a:r>
                <a:r>
                  <a:rPr lang="en-US" dirty="0" err="1"/>
                  <a:t>manfiy</a:t>
                </a:r>
                <a:r>
                  <a:rPr lang="en-US" dirty="0"/>
                  <a:t> </a:t>
                </a:r>
                <a:r>
                  <a:rPr lang="en-US" dirty="0" err="1"/>
                  <a:t>ishora</a:t>
                </a:r>
                <a:r>
                  <a:rPr lang="en-US" dirty="0"/>
                  <a:t> </a:t>
                </a:r>
                <a:r>
                  <a:rPr lang="en-US" dirty="0" err="1"/>
                  <a:t>bilan</a:t>
                </a:r>
                <a:r>
                  <a:rPr lang="en-US" dirty="0"/>
                  <a:t> </a:t>
                </a:r>
                <a:r>
                  <a:rPr lang="en-US" dirty="0" err="1"/>
                  <a:t>olinadi</a:t>
                </a:r>
                <a:r>
                  <a:rPr lang="en-US" dirty="0"/>
                  <a:t>.</a:t>
                </a:r>
                <a:endParaRPr lang="ru-RU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40" y="3861048"/>
                <a:ext cx="8280920" cy="1754326"/>
              </a:xfrm>
              <a:prstGeom prst="rect">
                <a:avLst/>
              </a:prstGeom>
              <a:blipFill rotWithShape="1">
                <a:blip r:embed="rId3"/>
                <a:stretch>
                  <a:fillRect l="-4124" t="-9722" r="-5302" b="-69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3643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528" y="620688"/>
            <a:ext cx="4608512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 l="47426" t="57534" r="12429" b="31796"/>
          <a:stretch>
            <a:fillRect/>
          </a:stretch>
        </p:blipFill>
        <p:spPr bwMode="auto">
          <a:xfrm>
            <a:off x="5076056" y="2636912"/>
            <a:ext cx="381642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96015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2088232"/>
          </a:xfrm>
        </p:spPr>
        <p:txBody>
          <a:bodyPr>
            <a:normAutofit fontScale="62500" lnSpcReduction="20000"/>
          </a:bodyPr>
          <a:lstStyle/>
          <a:p>
            <a:pPr latinLnBrk="1"/>
            <a:r>
              <a:rPr lang="en-US" dirty="0" err="1"/>
              <a:t>EYuK</a:t>
            </a:r>
            <a:r>
              <a:rPr lang="en-US" dirty="0"/>
              <a:t> Е1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yo'nalishi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I </a:t>
            </a:r>
            <a:r>
              <a:rPr lang="en-US" dirty="0" err="1"/>
              <a:t>yo'nalishi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bo'lgani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Е1 </a:t>
            </a:r>
            <a:r>
              <a:rPr lang="en-US" dirty="0" err="1"/>
              <a:t>musbat</a:t>
            </a:r>
            <a:r>
              <a:rPr lang="en-US" dirty="0"/>
              <a:t> </a:t>
            </a:r>
            <a:r>
              <a:rPr lang="en-US" dirty="0" err="1"/>
              <a:t>ishorada</a:t>
            </a:r>
            <a:r>
              <a:rPr lang="en-US" dirty="0"/>
              <a:t>, Е2 </a:t>
            </a:r>
            <a:r>
              <a:rPr lang="en-US" dirty="0" err="1"/>
              <a:t>yo'nalishi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I </a:t>
            </a:r>
            <a:r>
              <a:rPr lang="en-US" dirty="0" err="1"/>
              <a:t>yo'nalishiga</a:t>
            </a:r>
            <a:r>
              <a:rPr lang="en-US" dirty="0"/>
              <a:t>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bo'lgani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manfiy</a:t>
            </a:r>
            <a:r>
              <a:rPr lang="en-US" dirty="0"/>
              <a:t> </a:t>
            </a:r>
            <a:r>
              <a:rPr lang="en-US" dirty="0" err="1"/>
              <a:t>ishorada</a:t>
            </a:r>
            <a:r>
              <a:rPr lang="en-US" dirty="0"/>
              <a:t> </a:t>
            </a:r>
            <a:r>
              <a:rPr lang="en-US" dirty="0" err="1"/>
              <a:t>olindi</a:t>
            </a:r>
            <a:r>
              <a:rPr lang="en-US" dirty="0"/>
              <a:t>.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yo'nalishi</a:t>
            </a:r>
            <a:r>
              <a:rPr lang="en-US" dirty="0"/>
              <a:t> </a:t>
            </a:r>
            <a:r>
              <a:rPr lang="en-US" dirty="0" err="1"/>
              <a:t>ixtiyoriy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qilinadi</a:t>
            </a:r>
            <a:r>
              <a:rPr lang="en-US" dirty="0"/>
              <a:t>. Agar </a:t>
            </a:r>
            <a:r>
              <a:rPr lang="en-US" dirty="0" err="1"/>
              <a:t>topilgan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qiymati</a:t>
            </a:r>
            <a:r>
              <a:rPr lang="en-US" dirty="0"/>
              <a:t> </a:t>
            </a:r>
            <a:r>
              <a:rPr lang="en-US" dirty="0" err="1"/>
              <a:t>manfiy</a:t>
            </a:r>
            <a:r>
              <a:rPr lang="en-US" dirty="0"/>
              <a:t> </a:t>
            </a:r>
            <a:r>
              <a:rPr lang="en-US" dirty="0" err="1"/>
              <a:t>ishora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chiqsa</a:t>
            </a:r>
            <a:r>
              <a:rPr lang="en-US" dirty="0"/>
              <a:t>, u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tokning</a:t>
            </a:r>
            <a:r>
              <a:rPr lang="en-US" dirty="0"/>
              <a:t> </a:t>
            </a:r>
            <a:r>
              <a:rPr lang="en-US" dirty="0" err="1"/>
              <a:t>haqiqiy</a:t>
            </a:r>
            <a:r>
              <a:rPr lang="en-US" dirty="0"/>
              <a:t> </a:t>
            </a:r>
            <a:r>
              <a:rPr lang="en-US" dirty="0" err="1"/>
              <a:t>yo'nalishi</a:t>
            </a:r>
            <a:r>
              <a:rPr lang="en-US" dirty="0"/>
              <a:t> </a:t>
            </a:r>
            <a:r>
              <a:rPr lang="en-US" dirty="0" err="1"/>
              <a:t>dastlab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qilingan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yo'nalishiga</a:t>
            </a:r>
            <a:r>
              <a:rPr lang="en-US" dirty="0"/>
              <a:t>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yo'nalgan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a </a:t>
            </a:r>
            <a:r>
              <a:rPr lang="en-US" dirty="0" err="1"/>
              <a:t>va</a:t>
            </a:r>
            <a:r>
              <a:rPr lang="en-US" dirty="0"/>
              <a:t> b </a:t>
            </a:r>
            <a:r>
              <a:rPr lang="en-US" dirty="0" err="1"/>
              <a:t>nuqtalar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potensiallar</a:t>
            </a:r>
            <a:r>
              <a:rPr lang="en-US" dirty="0"/>
              <a:t> </a:t>
            </a:r>
            <a:r>
              <a:rPr lang="en-US" dirty="0" err="1"/>
              <a:t>ayirmasi</a:t>
            </a:r>
            <a:r>
              <a:rPr lang="en-US" dirty="0"/>
              <a:t> </a:t>
            </a:r>
            <a:r>
              <a:rPr lang="en-US" dirty="0" err="1"/>
              <a:t>Uab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aniqlash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zanjirni</a:t>
            </a:r>
            <a:r>
              <a:rPr lang="en-US" dirty="0"/>
              <a:t> </a:t>
            </a:r>
            <a:r>
              <a:rPr lang="en-US" dirty="0" err="1"/>
              <a:t>adb</a:t>
            </a:r>
            <a:r>
              <a:rPr lang="en-US" dirty="0"/>
              <a:t> </a:t>
            </a:r>
            <a:r>
              <a:rPr lang="en-US" dirty="0" err="1"/>
              <a:t>qismini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,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zanjirning</a:t>
            </a:r>
            <a:r>
              <a:rPr lang="en-US" dirty="0"/>
              <a:t> </a:t>
            </a:r>
            <a:r>
              <a:rPr lang="en-US" dirty="0" err="1"/>
              <a:t>EYuK</a:t>
            </a:r>
            <a:r>
              <a:rPr lang="en-US" dirty="0"/>
              <a:t> </a:t>
            </a:r>
            <a:r>
              <a:rPr lang="en-US" dirty="0" err="1"/>
              <a:t>manbali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Om </a:t>
            </a:r>
            <a:r>
              <a:rPr lang="en-US" dirty="0" err="1"/>
              <a:t>qonuni</a:t>
            </a:r>
            <a:r>
              <a:rPr lang="en-US" dirty="0"/>
              <a:t> </a:t>
            </a:r>
            <a:r>
              <a:rPr lang="en-US" dirty="0" err="1"/>
              <a:t>qo'llaniladi</a:t>
            </a:r>
            <a:r>
              <a:rPr lang="en-US" dirty="0"/>
              <a:t>: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17913" t="38527" r="37084" b="21233"/>
          <a:stretch>
            <a:fillRect/>
          </a:stretch>
        </p:blipFill>
        <p:spPr bwMode="auto">
          <a:xfrm>
            <a:off x="1742380" y="3068960"/>
            <a:ext cx="5692775" cy="2237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17232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8640"/>
                <a:ext cx="8229600" cy="6408712"/>
              </a:xfrm>
            </p:spPr>
            <p:txBody>
              <a:bodyPr>
                <a:normAutofit fontScale="55000" lnSpcReduction="20000"/>
              </a:bodyPr>
              <a:lstStyle/>
              <a:p>
                <a:pPr latinLnBrk="1"/>
                <a:r>
                  <a:rPr lang="en-US" dirty="0" err="1"/>
                  <a:t>Katta</a:t>
                </a:r>
                <a:r>
                  <a:rPr lang="en-US" dirty="0"/>
                  <a:t> </a:t>
                </a:r>
                <a:r>
                  <a:rPr lang="en-US" dirty="0" err="1"/>
                  <a:t>toklarda</a:t>
                </a:r>
                <a:r>
                  <a:rPr lang="en-US" dirty="0"/>
                  <a:t> Om </a:t>
                </a:r>
                <a:r>
                  <a:rPr lang="en-US" dirty="0" err="1"/>
                  <a:t>qonunining</a:t>
                </a:r>
                <a:r>
                  <a:rPr lang="en-US" dirty="0"/>
                  <a:t> </a:t>
                </a:r>
                <a:r>
                  <a:rPr lang="en-US" dirty="0" err="1"/>
                  <a:t>buzilishi</a:t>
                </a:r>
                <a:r>
                  <a:rPr lang="en-US" dirty="0"/>
                  <a:t> </a:t>
                </a:r>
                <a:r>
                  <a:rPr lang="en-US" dirty="0" err="1"/>
                  <a:t>Shu</a:t>
                </a:r>
                <a:r>
                  <a:rPr lang="en-US" dirty="0"/>
                  <a:t> </a:t>
                </a:r>
                <a:r>
                  <a:rPr lang="en-US" dirty="0" err="1"/>
                  <a:t>paytgacha</a:t>
                </a:r>
                <a:r>
                  <a:rPr lang="en-US" dirty="0"/>
                  <a:t> biz </a:t>
                </a:r>
                <a:r>
                  <a:rPr lang="en-US" dirty="0" err="1"/>
                  <a:t>elektronlarni</a:t>
                </a:r>
                <a:r>
                  <a:rPr lang="en-US" dirty="0"/>
                  <a:t> </a:t>
                </a:r>
                <a:r>
                  <a:rPr lang="en-US" dirty="0" err="1"/>
                  <a:t>faqat</a:t>
                </a:r>
                <a:r>
                  <a:rPr lang="en-US" dirty="0"/>
                  <a:t> </a:t>
                </a:r>
                <a:r>
                  <a:rPr lang="en-US" dirty="0" err="1"/>
                  <a:t>elektr</a:t>
                </a:r>
                <a:r>
                  <a:rPr lang="en-US" dirty="0"/>
                  <a:t> </a:t>
                </a:r>
                <a:r>
                  <a:rPr lang="en-US" dirty="0" err="1"/>
                  <a:t>maydon</a:t>
                </a:r>
                <a:r>
                  <a:rPr lang="en-US" dirty="0"/>
                  <a:t> </a:t>
                </a:r>
                <a:r>
                  <a:rPr lang="en-US" dirty="0" err="1"/>
                  <a:t>ta'siridagi</a:t>
                </a:r>
                <a:r>
                  <a:rPr lang="en-US" dirty="0"/>
                  <a:t> </a:t>
                </a:r>
                <a:r>
                  <a:rPr lang="en-US" dirty="0" err="1"/>
                  <a:t>harakatini</a:t>
                </a:r>
                <a:r>
                  <a:rPr lang="en-US" dirty="0"/>
                  <a:t> </a:t>
                </a:r>
                <a:r>
                  <a:rPr lang="en-US" dirty="0" err="1"/>
                  <a:t>o'rganib</a:t>
                </a:r>
                <a:r>
                  <a:rPr lang="en-US" dirty="0"/>
                  <a:t> </a:t>
                </a:r>
                <a:r>
                  <a:rPr lang="en-US" dirty="0" err="1"/>
                  <a:t>keldik</a:t>
                </a:r>
                <a:r>
                  <a:rPr lang="en-US" dirty="0"/>
                  <a:t>. </a:t>
                </a:r>
                <a:r>
                  <a:rPr lang="en-US" dirty="0" err="1"/>
                  <a:t>Lekin</a:t>
                </a:r>
                <a:r>
                  <a:rPr lang="en-US" dirty="0"/>
                  <a:t> </a:t>
                </a:r>
                <a:r>
                  <a:rPr lang="en-US" dirty="0" err="1"/>
                  <a:t>ma'lumki</a:t>
                </a:r>
                <a:r>
                  <a:rPr lang="en-US" dirty="0"/>
                  <a:t>, </a:t>
                </a:r>
                <a:r>
                  <a:rPr lang="en-US" dirty="0" err="1"/>
                  <a:t>o'tkazgichdan</a:t>
                </a:r>
                <a:r>
                  <a:rPr lang="en-US" dirty="0"/>
                  <a:t> </a:t>
                </a:r>
                <a:r>
                  <a:rPr lang="en-US" dirty="0" err="1"/>
                  <a:t>o'tayotgan</a:t>
                </a:r>
                <a:endParaRPr lang="ru-RU" dirty="0"/>
              </a:p>
              <a:p>
                <a:pPr latinLnBrk="1"/>
                <a:r>
                  <a:rPr lang="en-US" dirty="0" err="1"/>
                  <a:t>tok</a:t>
                </a:r>
                <a:r>
                  <a:rPr lang="en-US" dirty="0"/>
                  <a:t> </a:t>
                </a:r>
                <a:r>
                  <a:rPr lang="en-US" dirty="0" err="1"/>
                  <a:t>magnit</a:t>
                </a:r>
                <a:r>
                  <a:rPr lang="en-US" dirty="0"/>
                  <a:t> </a:t>
                </a:r>
                <a:r>
                  <a:rPr lang="en-US" dirty="0" err="1"/>
                  <a:t>maydonining</a:t>
                </a:r>
                <a:r>
                  <a:rPr lang="en-US" dirty="0"/>
                  <a:t> </a:t>
                </a:r>
                <a:r>
                  <a:rPr lang="en-US" dirty="0" err="1"/>
                  <a:t>manbaidir</a:t>
                </a:r>
                <a:r>
                  <a:rPr lang="en-US" dirty="0"/>
                  <a:t>. </a:t>
                </a:r>
                <a:r>
                  <a:rPr lang="en-US" dirty="0" err="1"/>
                  <a:t>Magnit</a:t>
                </a:r>
                <a:r>
                  <a:rPr lang="en-US" dirty="0"/>
                  <a:t> </a:t>
                </a:r>
                <a:r>
                  <a:rPr lang="en-US" dirty="0" err="1"/>
                  <a:t>maydoni</a:t>
                </a:r>
                <a:r>
                  <a:rPr lang="en-US" dirty="0"/>
                  <a:t> </a:t>
                </a:r>
                <a:r>
                  <a:rPr lang="en-US" dirty="0" err="1"/>
                  <a:t>esa</a:t>
                </a:r>
                <a:r>
                  <a:rPr lang="en-US" dirty="0"/>
                  <a:t> </a:t>
                </a:r>
                <a:r>
                  <a:rPr lang="en-US" dirty="0" err="1"/>
                  <a:t>o'tkazgichni</a:t>
                </a:r>
                <a:r>
                  <a:rPr lang="en-US" dirty="0"/>
                  <a:t> </a:t>
                </a:r>
                <a:r>
                  <a:rPr lang="en-US" dirty="0" err="1"/>
                  <a:t>nafaqat</a:t>
                </a:r>
                <a:r>
                  <a:rPr lang="en-US" dirty="0"/>
                  <a:t> </a:t>
                </a:r>
                <a:r>
                  <a:rPr lang="en-US" dirty="0" err="1"/>
                  <a:t>tashqarisida</a:t>
                </a:r>
                <a:r>
                  <a:rPr lang="en-US" dirty="0"/>
                  <a:t>, </a:t>
                </a:r>
                <a:r>
                  <a:rPr lang="en-US" dirty="0" err="1"/>
                  <a:t>balki</a:t>
                </a:r>
                <a:r>
                  <a:rPr lang="en-US" dirty="0"/>
                  <a:t> </a:t>
                </a:r>
                <a:r>
                  <a:rPr lang="en-US" dirty="0" err="1"/>
                  <a:t>ichkarisida</a:t>
                </a:r>
                <a:r>
                  <a:rPr lang="en-US" dirty="0"/>
                  <a:t> ham </a:t>
                </a:r>
                <a:r>
                  <a:rPr lang="en-US" dirty="0" err="1"/>
                  <a:t>mavjuddir</a:t>
                </a:r>
                <a:r>
                  <a:rPr lang="en-US" dirty="0"/>
                  <a:t>. </a:t>
                </a:r>
                <a:r>
                  <a:rPr lang="en-US" dirty="0" err="1"/>
                  <a:t>Misol</a:t>
                </a:r>
                <a:r>
                  <a:rPr lang="en-US" dirty="0"/>
                  <a:t> </a:t>
                </a:r>
                <a:r>
                  <a:rPr lang="en-US" dirty="0" err="1"/>
                  <a:t>uchun</a:t>
                </a:r>
                <a:r>
                  <a:rPr lang="en-US" dirty="0"/>
                  <a:t> I = 10 A </a:t>
                </a:r>
                <a:r>
                  <a:rPr lang="en-US" dirty="0" err="1"/>
                  <a:t>tok</a:t>
                </a:r>
                <a:r>
                  <a:rPr lang="en-US" dirty="0"/>
                  <a:t> </a:t>
                </a:r>
                <a:r>
                  <a:rPr lang="en-US" dirty="0" err="1"/>
                  <a:t>o'tayotgan</a:t>
                </a:r>
                <a:r>
                  <a:rPr lang="en-US" dirty="0"/>
                  <a:t> </a:t>
                </a:r>
                <a:r>
                  <a:rPr lang="en-US" dirty="0" err="1"/>
                  <a:t>va</a:t>
                </a:r>
                <a:r>
                  <a:rPr lang="en-US" dirty="0"/>
                  <a:t> </a:t>
                </a:r>
                <a:r>
                  <a:rPr lang="en-US" dirty="0" err="1"/>
                  <a:t>diametri</a:t>
                </a:r>
                <a:r>
                  <a:rPr lang="en-US" dirty="0"/>
                  <a:t> d=1 mm </a:t>
                </a:r>
                <a:r>
                  <a:rPr lang="en-US" dirty="0" err="1"/>
                  <a:t>bo'lgan</a:t>
                </a:r>
                <a:r>
                  <a:rPr lang="en-US" dirty="0"/>
                  <a:t> </a:t>
                </a:r>
                <a:r>
                  <a:rPr lang="en-US" dirty="0" err="1"/>
                  <a:t>o'tkazgich</a:t>
                </a:r>
                <a:r>
                  <a:rPr lang="en-US" dirty="0"/>
                  <a:t> </a:t>
                </a:r>
                <a:r>
                  <a:rPr lang="en-US" dirty="0" err="1"/>
                  <a:t>atrofidagi</a:t>
                </a:r>
                <a:r>
                  <a:rPr lang="en-US" dirty="0"/>
                  <a:t> </a:t>
                </a:r>
                <a:r>
                  <a:rPr lang="en-US" dirty="0" err="1"/>
                  <a:t>magnit</a:t>
                </a:r>
                <a:r>
                  <a:rPr lang="en-US" dirty="0"/>
                  <a:t> </a:t>
                </a:r>
                <a:r>
                  <a:rPr lang="en-US" dirty="0" err="1"/>
                  <a:t>maydonning</a:t>
                </a:r>
                <a:r>
                  <a:rPr lang="en-US" dirty="0"/>
                  <a:t> </a:t>
                </a:r>
                <a:r>
                  <a:rPr lang="en-US" dirty="0" err="1"/>
                  <a:t>induksiyasi</a:t>
                </a:r>
                <a:r>
                  <a:rPr lang="en-US" dirty="0"/>
                  <a:t> </a:t>
                </a:r>
                <a:r>
                  <a:rPr lang="ru-RU" dirty="0"/>
                  <a:t>В</a:t>
                </a:r>
                <a:r>
                  <a:rPr lang="en-US" dirty="0"/>
                  <a:t>=4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ru-RU" i="1"/>
                          <m:t>𝜇</m:t>
                        </m:r>
                      </m:e>
                      <m:sub>
                        <m:r>
                          <a:rPr lang="en-US" i="1"/>
                          <m:t>0</m:t>
                        </m:r>
                      </m:sub>
                    </m:sSub>
                  </m:oMath>
                </a14:m>
                <a:r>
                  <a:rPr lang="ru-RU" dirty="0"/>
                  <a:t></a:t>
                </a:r>
                <a:r>
                  <a:rPr lang="en-US" dirty="0"/>
                  <a:t>I/d</a:t>
                </a:r>
                <a14:m>
                  <m:oMath xmlns:m="http://schemas.openxmlformats.org/officeDocument/2006/math">
                    <m:r>
                      <a:rPr lang="en-US" i="1"/>
                      <m:t>≈</m:t>
                    </m:r>
                  </m:oMath>
                </a14:m>
                <a:r>
                  <a:rPr lang="ru-RU" dirty="0"/>
                  <a:t></a:t>
                </a:r>
                <a:r>
                  <a:rPr lang="en-US" dirty="0"/>
                  <a:t>0.012 </a:t>
                </a:r>
                <a:r>
                  <a:rPr lang="en-US" dirty="0" err="1"/>
                  <a:t>Tl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/>
                        </m:ctrlPr>
                      </m:sSubPr>
                      <m:e>
                        <m:r>
                          <a:rPr lang="en-US" i="1"/>
                          <m:t>𝜇</m:t>
                        </m:r>
                      </m:e>
                      <m:sub>
                        <m:r>
                          <a:rPr lang="en-US" i="1"/>
                          <m:t>0</m:t>
                        </m:r>
                      </m:sub>
                    </m:sSub>
                    <m:r>
                      <a:rPr lang="en-US" i="1"/>
                      <m:t>≈4•1</m:t>
                    </m:r>
                    <m:sSup>
                      <m:sSupPr>
                        <m:ctrlPr>
                          <a:rPr lang="ru-RU" i="1"/>
                        </m:ctrlPr>
                      </m:sSupPr>
                      <m:e>
                        <m:r>
                          <a:rPr lang="en-US" i="1"/>
                          <m:t>0</m:t>
                        </m:r>
                      </m:e>
                      <m:sup>
                        <m:r>
                          <a:rPr lang="en-US" i="1"/>
                          <m:t>−7</m:t>
                        </m:r>
                      </m:sup>
                    </m:sSup>
                  </m:oMath>
                </a14:m>
                <a:r>
                  <a:rPr lang="en-US" dirty="0"/>
                  <a:t> V•s/</a:t>
                </a:r>
                <a:r>
                  <a:rPr lang="en-US" dirty="0" err="1"/>
                  <a:t>A•m</a:t>
                </a:r>
                <a:r>
                  <a:rPr lang="en-US" dirty="0"/>
                  <a:t> -</a:t>
                </a:r>
                <a:r>
                  <a:rPr lang="en-US" dirty="0" err="1"/>
                  <a:t>magnit</a:t>
                </a:r>
                <a:r>
                  <a:rPr lang="en-US" dirty="0"/>
                  <a:t> </a:t>
                </a:r>
                <a:r>
                  <a:rPr lang="en-US" dirty="0" err="1"/>
                  <a:t>doimiysi</a:t>
                </a:r>
                <a:r>
                  <a:rPr lang="en-US" dirty="0"/>
                  <a:t>). </a:t>
                </a:r>
                <a:r>
                  <a:rPr lang="en-US" dirty="0" err="1"/>
                  <a:t>Tokning</a:t>
                </a:r>
                <a:r>
                  <a:rPr lang="en-US" dirty="0"/>
                  <a:t> </a:t>
                </a:r>
                <a:r>
                  <a:rPr lang="en-US" dirty="0" err="1"/>
                  <a:t>magnit</a:t>
                </a:r>
                <a:r>
                  <a:rPr lang="en-US" dirty="0"/>
                  <a:t> </a:t>
                </a:r>
                <a:r>
                  <a:rPr lang="en-US" dirty="0" err="1"/>
                  <a:t>maydoni</a:t>
                </a:r>
                <a:r>
                  <a:rPr lang="en-US" dirty="0"/>
                  <a:t> Om </a:t>
                </a:r>
                <a:r>
                  <a:rPr lang="en-US" dirty="0" err="1"/>
                  <a:t>qonunini</a:t>
                </a:r>
                <a:r>
                  <a:rPr lang="en-US" dirty="0"/>
                  <a:t> </a:t>
                </a:r>
                <a:r>
                  <a:rPr lang="en-US" dirty="0" err="1"/>
                  <a:t>buzilishiga</a:t>
                </a:r>
                <a:r>
                  <a:rPr lang="en-US" dirty="0"/>
                  <a:t> </a:t>
                </a:r>
                <a:r>
                  <a:rPr lang="en-US" dirty="0" err="1"/>
                  <a:t>olib</a:t>
                </a:r>
                <a:r>
                  <a:rPr lang="en-US" dirty="0"/>
                  <a:t> </a:t>
                </a:r>
                <a:r>
                  <a:rPr lang="en-US" dirty="0" err="1"/>
                  <a:t>kelishi</a:t>
                </a:r>
                <a:r>
                  <a:rPr lang="en-US" dirty="0"/>
                  <a:t> </a:t>
                </a:r>
                <a:r>
                  <a:rPr lang="en-US" dirty="0" err="1"/>
                  <a:t>mumkin.Darhaqiqat</a:t>
                </a:r>
                <a:r>
                  <a:rPr lang="en-US" dirty="0"/>
                  <a:t>, </a:t>
                </a:r>
                <a:r>
                  <a:rPr lang="en-US" dirty="0" err="1"/>
                  <a:t>magnit</a:t>
                </a:r>
                <a:r>
                  <a:rPr lang="en-US" dirty="0"/>
                  <a:t> </a:t>
                </a:r>
                <a:r>
                  <a:rPr lang="en-US" dirty="0" err="1"/>
                  <a:t>maydonida</a:t>
                </a:r>
                <a:r>
                  <a:rPr lang="en-US" dirty="0"/>
                  <a:t> </a:t>
                </a:r>
                <a:r>
                  <a:rPr lang="en-US" dirty="0" err="1"/>
                  <a:t>harakatlanayotgan</a:t>
                </a:r>
                <a:r>
                  <a:rPr lang="en-US" dirty="0"/>
                  <a:t> </a:t>
                </a:r>
                <a:r>
                  <a:rPr lang="en-US" dirty="0" err="1"/>
                  <a:t>elektronga</a:t>
                </a:r>
                <a:r>
                  <a:rPr lang="en-US" dirty="0"/>
                  <a:t> </a:t>
                </a:r>
                <a:r>
                  <a:rPr lang="en-US" dirty="0" err="1"/>
                  <a:t>uning</a:t>
                </a:r>
                <a:r>
                  <a:rPr lang="en-US" dirty="0"/>
                  <a:t> </a:t>
                </a:r>
                <a:r>
                  <a:rPr lang="en-US" dirty="0" err="1"/>
                  <a:t>trayektoriyasini</a:t>
                </a:r>
                <a:r>
                  <a:rPr lang="en-US" dirty="0"/>
                  <a:t> </a:t>
                </a:r>
                <a:r>
                  <a:rPr lang="en-US" dirty="0" err="1"/>
                  <a:t>buzuvchi</a:t>
                </a:r>
                <a:r>
                  <a:rPr lang="en-US" dirty="0"/>
                  <a:t> </a:t>
                </a:r>
                <a:r>
                  <a:rPr lang="en-US" dirty="0" err="1"/>
                  <a:t>Lorens</a:t>
                </a:r>
                <a:r>
                  <a:rPr lang="en-US" dirty="0"/>
                  <a:t> </a:t>
                </a:r>
                <a:r>
                  <a:rPr lang="en-US" dirty="0" err="1"/>
                  <a:t>kuchi</a:t>
                </a:r>
                <a:r>
                  <a:rPr lang="en-US" dirty="0"/>
                  <a:t> </a:t>
                </a:r>
                <a:r>
                  <a:rPr lang="en-US" dirty="0" err="1"/>
                  <a:t>ta'sir</a:t>
                </a:r>
                <a:r>
                  <a:rPr lang="en-US" dirty="0"/>
                  <a:t> </a:t>
                </a:r>
                <a:r>
                  <a:rPr lang="en-US" dirty="0" err="1"/>
                  <a:t>qiladi</a:t>
                </a:r>
                <a:r>
                  <a:rPr lang="en-US" dirty="0"/>
                  <a:t>. Agar </a:t>
                </a:r>
                <a:r>
                  <a:rPr lang="en-US" dirty="0" err="1"/>
                  <a:t>maydon</a:t>
                </a:r>
                <a:r>
                  <a:rPr lang="en-US" dirty="0"/>
                  <a:t> </a:t>
                </a:r>
                <a:r>
                  <a:rPr lang="en-US" dirty="0" err="1"/>
                  <a:t>induksiyasi</a:t>
                </a:r>
                <a:r>
                  <a:rPr lang="en-US" dirty="0"/>
                  <a:t> B </a:t>
                </a:r>
                <a:r>
                  <a:rPr lang="en-US" dirty="0" err="1"/>
                  <a:t>elektron</a:t>
                </a:r>
                <a:r>
                  <a:rPr lang="en-US" dirty="0"/>
                  <a:t> </a:t>
                </a:r>
                <a:r>
                  <a:rPr lang="en-US" dirty="0" err="1"/>
                  <a:t>tezligi</a:t>
                </a:r>
                <a:r>
                  <a:rPr lang="en-US" dirty="0"/>
                  <a:t> v </a:t>
                </a:r>
                <a:r>
                  <a:rPr lang="en-US" dirty="0" err="1"/>
                  <a:t>ga</a:t>
                </a:r>
                <a:r>
                  <a:rPr lang="en-US" dirty="0"/>
                  <a:t> </a:t>
                </a:r>
                <a:r>
                  <a:rPr lang="en-US" dirty="0" err="1"/>
                  <a:t>perpendikulyar</a:t>
                </a:r>
                <a:r>
                  <a:rPr lang="en-US" dirty="0"/>
                  <a:t> </a:t>
                </a:r>
                <a:r>
                  <a:rPr lang="en-US" dirty="0" err="1"/>
                  <a:t>bo'lsa</a:t>
                </a:r>
                <a:r>
                  <a:rPr lang="en-US" dirty="0"/>
                  <a:t>, u </a:t>
                </a:r>
                <a:r>
                  <a:rPr lang="en-US" dirty="0" err="1"/>
                  <a:t>xolda</a:t>
                </a:r>
                <a:r>
                  <a:rPr lang="en-US" dirty="0"/>
                  <a:t> </a:t>
                </a:r>
                <a:r>
                  <a:rPr lang="en-US" dirty="0" err="1"/>
                  <a:t>elektron</a:t>
                </a:r>
                <a:r>
                  <a:rPr lang="en-US" dirty="0"/>
                  <a:t> </a:t>
                </a:r>
                <a:r>
                  <a:rPr lang="en-US" dirty="0" err="1"/>
                  <a:t>trayektoriyasi</a:t>
                </a:r>
                <a:r>
                  <a:rPr lang="en-US" dirty="0"/>
                  <a:t> r = mv/</a:t>
                </a:r>
                <a:r>
                  <a:rPr lang="en-US" dirty="0" err="1"/>
                  <a:t>eB</a:t>
                </a:r>
                <a:r>
                  <a:rPr lang="en-US" dirty="0"/>
                  <a:t> </a:t>
                </a:r>
                <a:r>
                  <a:rPr lang="en-US" dirty="0" err="1"/>
                  <a:t>radiusli</a:t>
                </a:r>
                <a:r>
                  <a:rPr lang="en-US" dirty="0"/>
                  <a:t> </a:t>
                </a:r>
                <a:r>
                  <a:rPr lang="en-US" dirty="0" err="1"/>
                  <a:t>aylana</a:t>
                </a:r>
                <a:r>
                  <a:rPr lang="en-US" dirty="0"/>
                  <a:t> </a:t>
                </a:r>
                <a:r>
                  <a:rPr lang="en-US" dirty="0" err="1"/>
                  <a:t>ko'rinishiga</a:t>
                </a:r>
                <a:r>
                  <a:rPr lang="en-US" dirty="0"/>
                  <a:t> </a:t>
                </a:r>
                <a:r>
                  <a:rPr lang="en-US" dirty="0" err="1"/>
                  <a:t>ega</a:t>
                </a:r>
                <a:r>
                  <a:rPr lang="en-US" dirty="0"/>
                  <a:t> </a:t>
                </a:r>
                <a:r>
                  <a:rPr lang="en-US" dirty="0" err="1"/>
                  <a:t>bo'ladi</a:t>
                </a:r>
                <a:r>
                  <a:rPr lang="en-US" dirty="0"/>
                  <a:t> (m, e-</a:t>
                </a:r>
                <a:r>
                  <a:rPr lang="en-US" dirty="0" err="1"/>
                  <a:t>elektron</a:t>
                </a:r>
                <a:r>
                  <a:rPr lang="en-US" dirty="0"/>
                  <a:t> </a:t>
                </a:r>
                <a:r>
                  <a:rPr lang="en-US" dirty="0" err="1"/>
                  <a:t>massasi</a:t>
                </a:r>
                <a:r>
                  <a:rPr lang="en-US" dirty="0"/>
                  <a:t> </a:t>
                </a:r>
                <a:r>
                  <a:rPr lang="en-US" dirty="0" err="1"/>
                  <a:t>va</a:t>
                </a:r>
                <a:r>
                  <a:rPr lang="en-US" dirty="0"/>
                  <a:t> </a:t>
                </a:r>
                <a:r>
                  <a:rPr lang="en-US" dirty="0" err="1"/>
                  <a:t>zaryadi</a:t>
                </a:r>
                <a:r>
                  <a:rPr lang="en-US" dirty="0"/>
                  <a:t>). Agar B </a:t>
                </a:r>
                <a:r>
                  <a:rPr lang="en-US" dirty="0" err="1"/>
                  <a:t>va</a:t>
                </a:r>
                <a:r>
                  <a:rPr lang="en-US" dirty="0"/>
                  <a:t> v </a:t>
                </a:r>
                <a:r>
                  <a:rPr lang="en-US" dirty="0" err="1"/>
                  <a:t>vektorlar</a:t>
                </a:r>
                <a:r>
                  <a:rPr lang="en-US" dirty="0"/>
                  <a:t> </a:t>
                </a:r>
                <a:r>
                  <a:rPr lang="en-US" dirty="0" err="1"/>
                  <a:t>orasidagi</a:t>
                </a:r>
                <a:r>
                  <a:rPr lang="en-US" dirty="0"/>
                  <a:t> </a:t>
                </a:r>
                <a:r>
                  <a:rPr lang="en-US" dirty="0" err="1"/>
                  <a:t>burchak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ru-RU" i="1"/>
                      <m:t>𝛼</m:t>
                    </m:r>
                  </m:oMath>
                </a14:m>
                <a:r>
                  <a:rPr lang="ru-RU" dirty="0"/>
                  <a:t> </a:t>
                </a:r>
                <a:r>
                  <a:rPr lang="en-US" dirty="0" err="1"/>
                  <a:t>bo'lsa</a:t>
                </a:r>
                <a:r>
                  <a:rPr lang="en-US" dirty="0"/>
                  <a:t>, u </a:t>
                </a:r>
                <a:r>
                  <a:rPr lang="en-US" dirty="0" err="1"/>
                  <a:t>holda</a:t>
                </a:r>
                <a:r>
                  <a:rPr lang="en-US" dirty="0"/>
                  <a:t> </a:t>
                </a:r>
                <a:r>
                  <a:rPr lang="en-US" dirty="0" err="1"/>
                  <a:t>elektron</a:t>
                </a:r>
                <a:r>
                  <a:rPr lang="en-US" dirty="0"/>
                  <a:t> </a:t>
                </a:r>
                <a:r>
                  <a:rPr lang="en-US" dirty="0" err="1"/>
                  <a:t>diametri</a:t>
                </a:r>
                <a:r>
                  <a:rPr lang="en-US" dirty="0"/>
                  <a:t> d=2 (mv/e</a:t>
                </a:r>
                <a:r>
                  <a:rPr lang="ru-RU" dirty="0"/>
                  <a:t>В</a:t>
                </a:r>
                <a:r>
                  <a:rPr lang="en-US" dirty="0"/>
                  <a:t>)sin</a:t>
                </a:r>
                <a14:m>
                  <m:oMath xmlns:m="http://schemas.openxmlformats.org/officeDocument/2006/math">
                    <m:r>
                      <a:rPr lang="en-US" i="1"/>
                      <m:t> </m:t>
                    </m:r>
                    <m:r>
                      <a:rPr lang="ru-RU" i="1"/>
                      <m:t>𝛼</m:t>
                    </m:r>
                  </m:oMath>
                </a14:m>
                <a:r>
                  <a:rPr lang="en-US" dirty="0"/>
                  <a:t> li spiral </a:t>
                </a:r>
                <a:r>
                  <a:rPr lang="en-US" dirty="0" err="1"/>
                  <a:t>bo'yicha</a:t>
                </a:r>
                <a:r>
                  <a:rPr lang="en-US" dirty="0"/>
                  <a:t> </a:t>
                </a:r>
                <a:r>
                  <a:rPr lang="en-US" dirty="0" err="1"/>
                  <a:t>harakat</a:t>
                </a:r>
                <a:r>
                  <a:rPr lang="en-US" dirty="0"/>
                  <a:t> </a:t>
                </a:r>
                <a:r>
                  <a:rPr lang="en-US" dirty="0" err="1"/>
                  <a:t>qiladi</a:t>
                </a:r>
                <a:r>
                  <a:rPr lang="en-US" dirty="0"/>
                  <a:t>. </a:t>
                </a:r>
                <a:r>
                  <a:rPr lang="en-US" dirty="0" err="1"/>
                  <a:t>Bunda</a:t>
                </a:r>
                <a:r>
                  <a:rPr lang="en-US" dirty="0"/>
                  <a:t> </a:t>
                </a:r>
                <a:r>
                  <a:rPr lang="en-US" dirty="0" err="1"/>
                  <a:t>elektron</a:t>
                </a:r>
                <a:r>
                  <a:rPr lang="en-US" dirty="0"/>
                  <a:t> </a:t>
                </a:r>
                <a:r>
                  <a:rPr lang="en-US" dirty="0" err="1"/>
                  <a:t>spiralning</a:t>
                </a:r>
                <a:r>
                  <a:rPr lang="en-US" dirty="0"/>
                  <a:t> </a:t>
                </a:r>
                <a:r>
                  <a:rPr lang="en-US" dirty="0" err="1"/>
                  <a:t>bir</a:t>
                </a:r>
                <a:r>
                  <a:rPr lang="en-US" dirty="0"/>
                  <a:t> </a:t>
                </a:r>
                <a:r>
                  <a:rPr lang="en-US" dirty="0" err="1"/>
                  <a:t>o'ramini</a:t>
                </a:r>
                <a:r>
                  <a:rPr lang="en-US" dirty="0"/>
                  <a:t> </a:t>
                </a:r>
                <a:r>
                  <a:rPr lang="ru-RU" dirty="0"/>
                  <a:t>Т</a:t>
                </a:r>
                <a:r>
                  <a:rPr lang="en-US" dirty="0"/>
                  <a:t>=2</a:t>
                </a:r>
                <a14:m>
                  <m:oMath xmlns:m="http://schemas.openxmlformats.org/officeDocument/2006/math">
                    <m:r>
                      <a:rPr lang="ru-RU" i="1"/>
                      <m:t>𝜋</m:t>
                    </m:r>
                  </m:oMath>
                </a14:m>
                <a:r>
                  <a:rPr lang="en-US" dirty="0"/>
                  <a:t>m/e</a:t>
                </a:r>
                <a:r>
                  <a:rPr lang="ru-RU" dirty="0"/>
                  <a:t>В </a:t>
                </a:r>
                <a:r>
                  <a:rPr lang="en-US" dirty="0" err="1"/>
                  <a:t>vaqt</a:t>
                </a:r>
                <a:r>
                  <a:rPr lang="en-US" dirty="0"/>
                  <a:t> </a:t>
                </a:r>
                <a:r>
                  <a:rPr lang="en-US" dirty="0" err="1"/>
                  <a:t>davomida</a:t>
                </a:r>
                <a:r>
                  <a:rPr lang="en-US" dirty="0"/>
                  <a:t> </a:t>
                </a:r>
                <a:r>
                  <a:rPr lang="en-US" dirty="0" err="1"/>
                  <a:t>bosib</a:t>
                </a:r>
                <a:r>
                  <a:rPr lang="en-US" dirty="0"/>
                  <a:t> </a:t>
                </a:r>
                <a:r>
                  <a:rPr lang="en-US" dirty="0" err="1"/>
                  <a:t>o'tadi</a:t>
                </a:r>
                <a:r>
                  <a:rPr lang="en-US" dirty="0"/>
                  <a:t>. Agar </a:t>
                </a:r>
                <a:r>
                  <a:rPr lang="en-US" dirty="0" err="1"/>
                  <a:t>elektronning</a:t>
                </a:r>
                <a:r>
                  <a:rPr lang="en-US" dirty="0"/>
                  <a:t> </a:t>
                </a:r>
                <a:r>
                  <a:rPr lang="en-US" dirty="0" err="1"/>
                  <a:t>erkin</a:t>
                </a:r>
                <a:r>
                  <a:rPr lang="en-US" dirty="0"/>
                  <a:t> </a:t>
                </a:r>
                <a:r>
                  <a:rPr lang="en-US" dirty="0" err="1"/>
                  <a:t>harakatlanish</a:t>
                </a:r>
                <a:r>
                  <a:rPr lang="en-US" dirty="0"/>
                  <a:t> </a:t>
                </a:r>
                <a:r>
                  <a:rPr lang="en-US" dirty="0" err="1"/>
                  <a:t>vaqti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𝜏</m:t>
                    </m:r>
                  </m:oMath>
                </a14:m>
                <a:r>
                  <a:rPr lang="en-US" dirty="0"/>
                  <a:t>&gt;&gt;T, </a:t>
                </a:r>
                <a:r>
                  <a:rPr lang="en-US" dirty="0" err="1"/>
                  <a:t>bo'lsa</a:t>
                </a:r>
                <a:r>
                  <a:rPr lang="en-US" dirty="0"/>
                  <a:t>, u spiral </a:t>
                </a:r>
                <a:r>
                  <a:rPr lang="en-US" dirty="0" err="1"/>
                  <a:t>bo'ylab</a:t>
                </a:r>
                <a:r>
                  <a:rPr lang="en-US" dirty="0"/>
                  <a:t> </a:t>
                </a:r>
                <a:r>
                  <a:rPr lang="en-US" dirty="0" err="1"/>
                  <a:t>harakatlanadi</a:t>
                </a:r>
                <a:r>
                  <a:rPr lang="en-US" dirty="0"/>
                  <a:t> (1.16-rasm, a). Bu </a:t>
                </a:r>
                <a:r>
                  <a:rPr lang="en-US" dirty="0" err="1"/>
                  <a:t>holda</a:t>
                </a:r>
                <a:r>
                  <a:rPr lang="en-US" dirty="0"/>
                  <a:t> </a:t>
                </a:r>
                <a:r>
                  <a:rPr lang="en-US" dirty="0" err="1"/>
                  <a:t>spiralning</a:t>
                </a:r>
                <a:r>
                  <a:rPr lang="en-US" dirty="0"/>
                  <a:t> </a:t>
                </a:r>
                <a:r>
                  <a:rPr lang="en-US" dirty="0" err="1"/>
                  <a:t>diametri</a:t>
                </a:r>
                <a:r>
                  <a:rPr lang="en-US" dirty="0"/>
                  <a:t> d&lt;</a:t>
                </a:r>
                <a:r>
                  <a:rPr lang="en-US" dirty="0" err="1"/>
                  <a:t>vT</a:t>
                </a:r>
                <a14:m>
                  <m:oMath xmlns:m="http://schemas.openxmlformats.org/officeDocument/2006/math">
                    <m:r>
                      <a:rPr lang="en-US" i="1"/>
                      <m:t>𝜏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vaqt</a:t>
                </a:r>
                <a:r>
                  <a:rPr lang="en-US" dirty="0"/>
                  <a:t> </a:t>
                </a:r>
                <a:r>
                  <a:rPr lang="en-US" dirty="0" err="1"/>
                  <a:t>davomida</a:t>
                </a:r>
                <a:r>
                  <a:rPr lang="en-US" dirty="0"/>
                  <a:t> </a:t>
                </a:r>
                <a:r>
                  <a:rPr lang="en-US" dirty="0" err="1"/>
                  <a:t>magnit</a:t>
                </a:r>
                <a:r>
                  <a:rPr lang="en-US" dirty="0"/>
                  <a:t> </a:t>
                </a:r>
                <a:r>
                  <a:rPr lang="en-US" dirty="0" err="1"/>
                  <a:t>maydoni</a:t>
                </a:r>
                <a:r>
                  <a:rPr lang="en-US" dirty="0"/>
                  <a:t> </a:t>
                </a:r>
                <a:r>
                  <a:rPr lang="en-US" dirty="0" err="1"/>
                  <a:t>yo'qligida</a:t>
                </a:r>
                <a:r>
                  <a:rPr lang="en-US" dirty="0"/>
                  <a:t> </a:t>
                </a:r>
                <a:r>
                  <a:rPr lang="en-US" dirty="0" err="1"/>
                  <a:t>elektronning</a:t>
                </a:r>
                <a:r>
                  <a:rPr lang="en-US" dirty="0"/>
                  <a:t> </a:t>
                </a:r>
                <a:r>
                  <a:rPr lang="en-US" dirty="0" err="1"/>
                  <a:t>siljish</a:t>
                </a:r>
                <a:r>
                  <a:rPr lang="en-US" dirty="0"/>
                  <a:t> </a:t>
                </a:r>
                <a:r>
                  <a:rPr lang="en-US" dirty="0" err="1"/>
                  <a:t>masofasi</a:t>
                </a:r>
                <a:r>
                  <a:rPr lang="en-US" dirty="0"/>
                  <a:t> l=v</a:t>
                </a:r>
                <a14:m>
                  <m:oMath xmlns:m="http://schemas.openxmlformats.org/officeDocument/2006/math">
                    <m:r>
                      <a:rPr lang="en-US" i="1"/>
                      <m:t>𝜏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dan</a:t>
                </a:r>
                <a:r>
                  <a:rPr lang="en-US" dirty="0"/>
                  <a:t> </a:t>
                </a:r>
                <a:r>
                  <a:rPr lang="en-US" dirty="0" err="1"/>
                  <a:t>ancha</a:t>
                </a:r>
                <a:r>
                  <a:rPr lang="en-US" dirty="0"/>
                  <a:t> </a:t>
                </a:r>
                <a:r>
                  <a:rPr lang="en-US" dirty="0" err="1"/>
                  <a:t>kam</a:t>
                </a:r>
                <a:r>
                  <a:rPr lang="en-US" dirty="0"/>
                  <a:t> </a:t>
                </a:r>
                <a:r>
                  <a:rPr lang="en-US" dirty="0" err="1"/>
                  <a:t>bo'ladi</a:t>
                </a:r>
                <a:r>
                  <a:rPr lang="en-US" dirty="0"/>
                  <a:t>. </a:t>
                </a:r>
                <a:r>
                  <a:rPr lang="en-US" dirty="0" err="1"/>
                  <a:t>Shuning</a:t>
                </a:r>
                <a:r>
                  <a:rPr lang="en-US" dirty="0"/>
                  <a:t> </a:t>
                </a:r>
                <a:r>
                  <a:rPr lang="en-US" dirty="0" err="1"/>
                  <a:t>uchun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𝜏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vaqt</a:t>
                </a:r>
                <a:r>
                  <a:rPr lang="en-US" dirty="0"/>
                  <a:t> </a:t>
                </a:r>
                <a:r>
                  <a:rPr lang="en-US" dirty="0" err="1"/>
                  <a:t>davomida</a:t>
                </a:r>
                <a:r>
                  <a:rPr lang="en-US" dirty="0"/>
                  <a:t> </a:t>
                </a:r>
                <a:r>
                  <a:rPr lang="en-US" dirty="0" err="1"/>
                  <a:t>elektron</a:t>
                </a:r>
                <a:r>
                  <a:rPr lang="en-US" dirty="0"/>
                  <a:t> </a:t>
                </a:r>
                <a:r>
                  <a:rPr lang="en-US" dirty="0" err="1"/>
                  <a:t>diametri</a:t>
                </a:r>
                <a:r>
                  <a:rPr lang="en-US" dirty="0"/>
                  <a:t> d </a:t>
                </a:r>
                <a:r>
                  <a:rPr lang="en-US" dirty="0" err="1"/>
                  <a:t>bo'lgan</a:t>
                </a:r>
                <a:r>
                  <a:rPr lang="en-US" dirty="0"/>
                  <a:t> </a:t>
                </a:r>
                <a:r>
                  <a:rPr lang="en-US" dirty="0" err="1"/>
                  <a:t>quvurda</a:t>
                </a:r>
                <a:r>
                  <a:rPr lang="en-US" dirty="0"/>
                  <a:t> "</a:t>
                </a:r>
                <a:r>
                  <a:rPr lang="en-US" dirty="0" err="1"/>
                  <a:t>qamalib</a:t>
                </a:r>
                <a:r>
                  <a:rPr lang="en-US" dirty="0"/>
                  <a:t>" </a:t>
                </a:r>
                <a:r>
                  <a:rPr lang="en-US" dirty="0" err="1"/>
                  <a:t>qolganday</a:t>
                </a:r>
                <a:r>
                  <a:rPr lang="en-US" dirty="0"/>
                  <a:t> </a:t>
                </a:r>
                <a:r>
                  <a:rPr lang="en-US" dirty="0" err="1"/>
                  <a:t>bo'ladi</a:t>
                </a:r>
                <a:r>
                  <a:rPr lang="en-US" dirty="0"/>
                  <a:t>. </a:t>
                </a:r>
                <a:r>
                  <a:rPr lang="en-US" dirty="0" err="1"/>
                  <a:t>Natijada</a:t>
                </a:r>
                <a:r>
                  <a:rPr lang="en-US" dirty="0"/>
                  <a:t> </a:t>
                </a:r>
                <a:r>
                  <a:rPr lang="en-US" dirty="0" err="1"/>
                  <a:t>o'tkazgichning</a:t>
                </a:r>
                <a:r>
                  <a:rPr lang="en-US" dirty="0"/>
                  <a:t> </a:t>
                </a:r>
                <a:r>
                  <a:rPr lang="en-US" dirty="0" err="1"/>
                  <a:t>qarshiligi</a:t>
                </a:r>
                <a:r>
                  <a:rPr lang="en-US" dirty="0"/>
                  <a:t> </a:t>
                </a:r>
                <a:r>
                  <a:rPr lang="en-US" dirty="0" err="1"/>
                  <a:t>magnit</a:t>
                </a:r>
                <a:r>
                  <a:rPr lang="en-US" dirty="0"/>
                  <a:t> </a:t>
                </a:r>
                <a:r>
                  <a:rPr lang="en-US" dirty="0" err="1"/>
                  <a:t>maydon</a:t>
                </a:r>
                <a:r>
                  <a:rPr lang="en-US" dirty="0"/>
                  <a:t> </a:t>
                </a:r>
                <a:r>
                  <a:rPr lang="en-US" dirty="0" err="1"/>
                  <a:t>bo'lmagan</a:t>
                </a:r>
                <a:r>
                  <a:rPr lang="en-US" dirty="0"/>
                  <a:t> </a:t>
                </a:r>
                <a:r>
                  <a:rPr lang="en-US" dirty="0" err="1"/>
                  <a:t>holga</a:t>
                </a:r>
                <a:r>
                  <a:rPr lang="en-US" dirty="0"/>
                  <a:t> </a:t>
                </a:r>
                <a:r>
                  <a:rPr lang="en-US" dirty="0" err="1"/>
                  <a:t>nisbatan</a:t>
                </a:r>
                <a:r>
                  <a:rPr lang="en-US" dirty="0"/>
                  <a:t> </a:t>
                </a:r>
                <a:r>
                  <a:rPr lang="en-US" dirty="0" err="1"/>
                  <a:t>kattaroq</a:t>
                </a:r>
                <a:r>
                  <a:rPr lang="en-US" dirty="0"/>
                  <a:t> </a:t>
                </a:r>
                <a:r>
                  <a:rPr lang="en-US" dirty="0" err="1"/>
                  <a:t>bo'ladi</a:t>
                </a:r>
                <a:r>
                  <a:rPr lang="en-US" dirty="0"/>
                  <a:t>. </a:t>
                </a:r>
                <a:r>
                  <a:rPr lang="en-US" dirty="0" err="1"/>
                  <a:t>Binobarin</a:t>
                </a:r>
                <a:r>
                  <a:rPr lang="en-US" dirty="0"/>
                  <a:t>, </a:t>
                </a:r>
                <a:r>
                  <a:rPr lang="en-US" dirty="0" err="1"/>
                  <a:t>o'z</a:t>
                </a:r>
                <a:r>
                  <a:rPr lang="en-US" dirty="0"/>
                  <a:t> </a:t>
                </a:r>
                <a:r>
                  <a:rPr lang="en-US" dirty="0" err="1"/>
                  <a:t>tokining</a:t>
                </a:r>
                <a:r>
                  <a:rPr lang="en-US" dirty="0"/>
                  <a:t> </a:t>
                </a:r>
                <a:r>
                  <a:rPr lang="en-US" dirty="0" err="1"/>
                  <a:t>magnit</a:t>
                </a:r>
                <a:r>
                  <a:rPr lang="en-US" dirty="0"/>
                  <a:t> </a:t>
                </a:r>
                <a:r>
                  <a:rPr lang="en-US" dirty="0" err="1"/>
                  <a:t>maydoni</a:t>
                </a:r>
                <a:r>
                  <a:rPr lang="en-US" dirty="0"/>
                  <a:t> </a:t>
                </a:r>
                <a:r>
                  <a:rPr lang="en-US" dirty="0" err="1"/>
                  <a:t>ta'sirida</a:t>
                </a:r>
                <a:r>
                  <a:rPr lang="en-US" dirty="0"/>
                  <a:t> </a:t>
                </a:r>
                <a:r>
                  <a:rPr lang="en-US" dirty="0" err="1"/>
                  <a:t>bo'lgan</a:t>
                </a:r>
                <a:r>
                  <a:rPr lang="en-US" dirty="0"/>
                  <a:t> </a:t>
                </a:r>
                <a:r>
                  <a:rPr lang="en-US" dirty="0" err="1"/>
                  <a:t>o'tkazgichning</a:t>
                </a:r>
                <a:r>
                  <a:rPr lang="en-US" dirty="0"/>
                  <a:t> R </a:t>
                </a:r>
                <a:r>
                  <a:rPr lang="en-US" dirty="0" err="1"/>
                  <a:t>qarshiligini</a:t>
                </a:r>
                <a:r>
                  <a:rPr lang="en-US" dirty="0"/>
                  <a:t> </a:t>
                </a:r>
                <a:r>
                  <a:rPr lang="en-US" dirty="0" err="1"/>
                  <a:t>o'zgarishi</a:t>
                </a:r>
                <a:endParaRPr lang="ru-RU" dirty="0"/>
              </a:p>
              <a:p>
                <a:pPr latinLnBrk="1"/>
                <a:r>
                  <a:rPr lang="en-US" dirty="0" err="1"/>
                  <a:t>katta</a:t>
                </a:r>
                <a:r>
                  <a:rPr lang="en-US" dirty="0"/>
                  <a:t> </a:t>
                </a:r>
                <a:r>
                  <a:rPr lang="en-US" dirty="0" err="1"/>
                  <a:t>toklarda</a:t>
                </a:r>
                <a:r>
                  <a:rPr lang="en-US" dirty="0"/>
                  <a:t> Om </a:t>
                </a:r>
                <a:r>
                  <a:rPr lang="en-US" dirty="0" err="1"/>
                  <a:t>qonunining</a:t>
                </a:r>
                <a:r>
                  <a:rPr lang="en-US" dirty="0"/>
                  <a:t> </a:t>
                </a:r>
                <a:r>
                  <a:rPr lang="en-US" dirty="0" err="1"/>
                  <a:t>buzilishiga</a:t>
                </a:r>
                <a:r>
                  <a:rPr lang="en-US" dirty="0"/>
                  <a:t> </a:t>
                </a:r>
                <a:r>
                  <a:rPr lang="en-US" dirty="0" err="1"/>
                  <a:t>olib</a:t>
                </a:r>
                <a:r>
                  <a:rPr lang="en-US" dirty="0"/>
                  <a:t> </a:t>
                </a:r>
                <a:r>
                  <a:rPr lang="en-US" dirty="0" err="1"/>
                  <a:t>keladi</a:t>
                </a:r>
                <a:r>
                  <a:rPr lang="en-US" dirty="0"/>
                  <a:t>. Agar </a:t>
                </a:r>
                <a14:m>
                  <m:oMath xmlns:m="http://schemas.openxmlformats.org/officeDocument/2006/math">
                    <m:r>
                      <a:rPr lang="en-US" i="1"/>
                      <m:t>𝜏</m:t>
                    </m:r>
                  </m:oMath>
                </a14:m>
                <a:r>
                  <a:rPr lang="en-US" dirty="0"/>
                  <a:t>&lt;&lt;T </a:t>
                </a:r>
                <a:r>
                  <a:rPr lang="en-US" dirty="0" err="1"/>
                  <a:t>bo'lsa</a:t>
                </a:r>
                <a:r>
                  <a:rPr lang="en-US" dirty="0"/>
                  <a:t>, u </a:t>
                </a:r>
                <a:r>
                  <a:rPr lang="en-US" dirty="0" err="1"/>
                  <a:t>holda</a:t>
                </a:r>
                <a:r>
                  <a:rPr lang="en-US" dirty="0"/>
                  <a:t> </a:t>
                </a:r>
                <a:r>
                  <a:rPr lang="en-US" dirty="0" err="1"/>
                  <a:t>ikkita</a:t>
                </a:r>
                <a:r>
                  <a:rPr lang="en-US" dirty="0"/>
                  <a:t> </a:t>
                </a:r>
                <a:r>
                  <a:rPr lang="en-US" dirty="0" err="1"/>
                  <a:t>ketma-ket</a:t>
                </a:r>
                <a:r>
                  <a:rPr lang="en-US" dirty="0"/>
                  <a:t> </a:t>
                </a:r>
                <a:r>
                  <a:rPr lang="en-US" dirty="0" err="1"/>
                  <a:t>keladigan</a:t>
                </a:r>
                <a:r>
                  <a:rPr lang="en-US" dirty="0"/>
                  <a:t> </a:t>
                </a:r>
                <a:r>
                  <a:rPr lang="en-US" dirty="0" err="1"/>
                  <a:t>to'qnashuvlar</a:t>
                </a:r>
                <a:r>
                  <a:rPr lang="en-US" dirty="0"/>
                  <a:t> </a:t>
                </a:r>
                <a:r>
                  <a:rPr lang="en-US" dirty="0" err="1"/>
                  <a:t>orasidagi</a:t>
                </a:r>
                <a:r>
                  <a:rPr lang="en-US" dirty="0"/>
                  <a:t> </a:t>
                </a:r>
                <a:r>
                  <a:rPr lang="en-US" dirty="0" err="1"/>
                  <a:t>elektronlar</a:t>
                </a:r>
                <a:r>
                  <a:rPr lang="en-US" dirty="0"/>
                  <a:t> </a:t>
                </a:r>
                <a:r>
                  <a:rPr lang="en-US" dirty="0" err="1"/>
                  <a:t>harakati</a:t>
                </a:r>
                <a:r>
                  <a:rPr lang="en-US" dirty="0"/>
                  <a:t> </a:t>
                </a:r>
                <a:r>
                  <a:rPr lang="en-US" dirty="0" err="1"/>
                  <a:t>to'g'ri</a:t>
                </a:r>
                <a:r>
                  <a:rPr lang="en-US" dirty="0"/>
                  <a:t> </a:t>
                </a:r>
                <a:r>
                  <a:rPr lang="en-US" dirty="0" err="1"/>
                  <a:t>chiziqdan</a:t>
                </a:r>
                <a:r>
                  <a:rPr lang="en-US" dirty="0"/>
                  <a:t> </a:t>
                </a:r>
                <a:r>
                  <a:rPr lang="en-US" dirty="0" err="1"/>
                  <a:t>juda</a:t>
                </a:r>
                <a:r>
                  <a:rPr lang="en-US" dirty="0"/>
                  <a:t> </a:t>
                </a:r>
                <a:r>
                  <a:rPr lang="en-US" dirty="0" err="1"/>
                  <a:t>kam</a:t>
                </a:r>
                <a:r>
                  <a:rPr lang="en-US" dirty="0"/>
                  <a:t> </a:t>
                </a:r>
                <a:r>
                  <a:rPr lang="en-US" dirty="0" err="1"/>
                  <a:t>farq</a:t>
                </a:r>
                <a:r>
                  <a:rPr lang="en-US" dirty="0"/>
                  <a:t> </a:t>
                </a:r>
                <a:r>
                  <a:rPr lang="en-US" dirty="0" err="1"/>
                  <a:t>qiladi</a:t>
                </a:r>
                <a:r>
                  <a:rPr lang="en-US" dirty="0"/>
                  <a:t>. Bu </a:t>
                </a:r>
                <a:r>
                  <a:rPr lang="en-US" dirty="0" err="1"/>
                  <a:t>holda</a:t>
                </a:r>
                <a:r>
                  <a:rPr lang="en-US" dirty="0"/>
                  <a:t> </a:t>
                </a:r>
                <a:r>
                  <a:rPr lang="en-US" dirty="0" err="1"/>
                  <a:t>magnit</a:t>
                </a:r>
                <a:r>
                  <a:rPr lang="en-US" dirty="0"/>
                  <a:t> </a:t>
                </a:r>
                <a:r>
                  <a:rPr lang="en-US" dirty="0" err="1"/>
                  <a:t>maydoni</a:t>
                </a:r>
                <a:r>
                  <a:rPr lang="en-US" dirty="0"/>
                  <a:t> </a:t>
                </a:r>
                <a:r>
                  <a:rPr lang="en-US" dirty="0" err="1"/>
                  <a:t>o'tkazgich</a:t>
                </a:r>
                <a:r>
                  <a:rPr lang="en-US" dirty="0"/>
                  <a:t> </a:t>
                </a:r>
                <a:r>
                  <a:rPr lang="en-US" dirty="0" err="1"/>
                  <a:t>qarshiligigaamalda</a:t>
                </a:r>
                <a:r>
                  <a:rPr lang="en-US" dirty="0"/>
                  <a:t> </a:t>
                </a:r>
                <a:r>
                  <a:rPr lang="en-US" dirty="0" err="1"/>
                  <a:t>ta'sir</a:t>
                </a:r>
                <a:r>
                  <a:rPr lang="en-US" dirty="0"/>
                  <a:t> </a:t>
                </a:r>
                <a:r>
                  <a:rPr lang="en-US" dirty="0" err="1"/>
                  <a:t>qilmaydi</a:t>
                </a:r>
                <a:r>
                  <a:rPr lang="en-US" dirty="0"/>
                  <a:t>. </a:t>
                </a:r>
                <a:endParaRPr lang="ru-RU" dirty="0"/>
              </a:p>
              <a:p>
                <a:pPr latinLnBrk="1"/>
                <a:r>
                  <a:rPr lang="en-US" dirty="0" err="1"/>
                  <a:t>Magnit</a:t>
                </a:r>
                <a:r>
                  <a:rPr lang="en-US" dirty="0"/>
                  <a:t> </a:t>
                </a:r>
                <a:r>
                  <a:rPr lang="en-US" dirty="0" err="1"/>
                  <a:t>maydonining</a:t>
                </a:r>
                <a:r>
                  <a:rPr lang="en-US" dirty="0"/>
                  <a:t> </a:t>
                </a:r>
                <a:r>
                  <a:rPr lang="en-US" dirty="0" err="1"/>
                  <a:t>induksiyasi</a:t>
                </a:r>
                <a:r>
                  <a:rPr lang="en-US" dirty="0"/>
                  <a:t> </a:t>
                </a:r>
                <a:r>
                  <a:rPr lang="ru-RU" dirty="0"/>
                  <a:t>В</a:t>
                </a:r>
                <a:r>
                  <a:rPr lang="en-US" baseline="-25000" dirty="0"/>
                  <a:t>0</a:t>
                </a:r>
                <a:r>
                  <a:rPr lang="en-US" dirty="0"/>
                  <a:t> </a:t>
                </a:r>
                <a:r>
                  <a:rPr lang="en-US" dirty="0" err="1"/>
                  <a:t>ta'sir</a:t>
                </a:r>
                <a:r>
                  <a:rPr lang="en-US" dirty="0"/>
                  <a:t> </a:t>
                </a:r>
                <a:r>
                  <a:rPr lang="en-US" dirty="0" err="1"/>
                  <a:t>qiladigan</a:t>
                </a:r>
                <a:r>
                  <a:rPr lang="en-US" dirty="0"/>
                  <a:t> </a:t>
                </a:r>
                <a:r>
                  <a:rPr lang="en-US" dirty="0" err="1"/>
                  <a:t>qiymatni</a:t>
                </a:r>
                <a:r>
                  <a:rPr lang="en-US" dirty="0"/>
                  <a:t> </a:t>
                </a:r>
                <a:r>
                  <a:rPr lang="en-US" dirty="0" err="1"/>
                  <a:t>elektronni</a:t>
                </a:r>
                <a:r>
                  <a:rPr lang="en-US" dirty="0"/>
                  <a:t> </a:t>
                </a:r>
                <a:r>
                  <a:rPr lang="en-US" dirty="0" err="1"/>
                  <a:t>aylanma</a:t>
                </a:r>
                <a:r>
                  <a:rPr lang="en-US" dirty="0"/>
                  <a:t> </a:t>
                </a:r>
                <a:r>
                  <a:rPr lang="en-US" dirty="0" err="1"/>
                  <a:t>orbita</a:t>
                </a:r>
                <a:r>
                  <a:rPr lang="en-US" dirty="0"/>
                  <a:t> </a:t>
                </a:r>
                <a:r>
                  <a:rPr lang="en-US" dirty="0" err="1"/>
                  <a:t>bo'ylab</a:t>
                </a:r>
                <a:r>
                  <a:rPr lang="en-US" dirty="0"/>
                  <a:t> </a:t>
                </a:r>
                <a:r>
                  <a:rPr lang="en-US" dirty="0" err="1"/>
                  <a:t>harakat</a:t>
                </a:r>
                <a:r>
                  <a:rPr lang="en-US" dirty="0"/>
                  <a:t> </a:t>
                </a:r>
                <a:r>
                  <a:rPr lang="en-US" dirty="0" err="1"/>
                  <a:t>davrining</a:t>
                </a:r>
                <a:r>
                  <a:rPr lang="en-US" dirty="0"/>
                  <a:t> </a:t>
                </a:r>
                <a:r>
                  <a:rPr lang="ru-RU" dirty="0"/>
                  <a:t>Т</a:t>
                </a:r>
                <a:r>
                  <a:rPr lang="en-US" dirty="0"/>
                  <a:t>=2</a:t>
                </a:r>
                <a14:m>
                  <m:oMath xmlns:m="http://schemas.openxmlformats.org/officeDocument/2006/math">
                    <m:r>
                      <a:rPr lang="en-US" i="1"/>
                      <m:t>𝜋</m:t>
                    </m:r>
                  </m:oMath>
                </a14:m>
                <a:r>
                  <a:rPr lang="en-US" dirty="0"/>
                  <a:t>m/</a:t>
                </a:r>
                <a:r>
                  <a:rPr lang="ru-RU" dirty="0" err="1"/>
                  <a:t>еВ</a:t>
                </a:r>
                <a:r>
                  <a:rPr lang="ru-RU" dirty="0"/>
                  <a:t> </a:t>
                </a:r>
                <a:r>
                  <a:rPr lang="en-US" dirty="0" err="1"/>
                  <a:t>erkin</a:t>
                </a:r>
                <a:r>
                  <a:rPr lang="en-US" dirty="0"/>
                  <a:t> </a:t>
                </a:r>
                <a:r>
                  <a:rPr lang="en-US" dirty="0" err="1"/>
                  <a:t>harakat</a:t>
                </a:r>
                <a:r>
                  <a:rPr lang="en-US" dirty="0"/>
                  <a:t> </a:t>
                </a:r>
                <a:r>
                  <a:rPr lang="en-US" dirty="0" err="1"/>
                  <a:t>vaqti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/>
                      <m:t>𝜏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ga</a:t>
                </a:r>
                <a:r>
                  <a:rPr lang="en-US" dirty="0"/>
                  <a:t> </a:t>
                </a:r>
                <a:r>
                  <a:rPr lang="en-US" dirty="0" err="1"/>
                  <a:t>tengligidan</a:t>
                </a:r>
                <a:r>
                  <a:rPr lang="en-US" dirty="0"/>
                  <a:t> </a:t>
                </a:r>
                <a:r>
                  <a:rPr lang="en-US" dirty="0" err="1"/>
                  <a:t>keltirib</a:t>
                </a:r>
                <a:r>
                  <a:rPr lang="en-US" dirty="0"/>
                  <a:t> </a:t>
                </a:r>
                <a:r>
                  <a:rPr lang="en-US" dirty="0" err="1"/>
                  <a:t>chiqariladi</a:t>
                </a:r>
                <a:r>
                  <a:rPr lang="en-US" dirty="0"/>
                  <a:t>: </a:t>
                </a:r>
                <a:r>
                  <a:rPr lang="ru-RU" dirty="0"/>
                  <a:t>В</a:t>
                </a:r>
                <a:r>
                  <a:rPr lang="en-US" baseline="-25000" dirty="0"/>
                  <a:t>0</a:t>
                </a:r>
                <a:r>
                  <a:rPr lang="en-US" dirty="0"/>
                  <a:t>=2</a:t>
                </a:r>
                <a14:m>
                  <m:oMath xmlns:m="http://schemas.openxmlformats.org/officeDocument/2006/math">
                    <m:r>
                      <a:rPr lang="en-US" i="1"/>
                      <m:t>𝜋</m:t>
                    </m:r>
                  </m:oMath>
                </a14:m>
                <a:r>
                  <a:rPr lang="en-US" dirty="0"/>
                  <a:t>m /e</a:t>
                </a:r>
                <a14:m>
                  <m:oMath xmlns:m="http://schemas.openxmlformats.org/officeDocument/2006/math">
                    <m:r>
                      <a:rPr lang="en-US" i="1"/>
                      <m:t>𝜏</m:t>
                    </m:r>
                  </m:oMath>
                </a14:m>
                <a:r>
                  <a:rPr lang="en-US" dirty="0"/>
                  <a:t> </a:t>
                </a:r>
                <a:endParaRPr lang="ru-RU" dirty="0"/>
              </a:p>
              <a:p>
                <a:r>
                  <a:rPr lang="en-US" dirty="0" err="1"/>
                  <a:t>Metall</a:t>
                </a:r>
                <a:r>
                  <a:rPr lang="en-US" dirty="0"/>
                  <a:t> </a:t>
                </a:r>
                <a:r>
                  <a:rPr lang="en-US" dirty="0" err="1"/>
                  <a:t>o'tkazgichlarda</a:t>
                </a:r>
                <a:r>
                  <a:rPr lang="en-US" dirty="0"/>
                  <a:t> </a:t>
                </a:r>
                <a:r>
                  <a:rPr lang="en-US" dirty="0" err="1"/>
                  <a:t>mazkur</a:t>
                </a:r>
                <a:r>
                  <a:rPr lang="en-US" dirty="0"/>
                  <a:t> </a:t>
                </a:r>
                <a:r>
                  <a:rPr lang="en-US" dirty="0" err="1"/>
                  <a:t>qiymat</a:t>
                </a:r>
                <a:r>
                  <a:rPr lang="en-US" dirty="0"/>
                  <a:t> </a:t>
                </a:r>
                <a:r>
                  <a:rPr lang="en-US" dirty="0" err="1"/>
                  <a:t>taxminan</a:t>
                </a:r>
                <a:r>
                  <a:rPr lang="en-US" dirty="0"/>
                  <a:t> 0,01 </a:t>
                </a:r>
                <a:r>
                  <a:rPr lang="en-US" dirty="0" err="1"/>
                  <a:t>Tl</a:t>
                </a:r>
                <a:r>
                  <a:rPr lang="en-US" dirty="0"/>
                  <a:t> </a:t>
                </a:r>
                <a:r>
                  <a:rPr lang="en-US" dirty="0" err="1"/>
                  <a:t>ga</a:t>
                </a:r>
                <a:r>
                  <a:rPr lang="en-US" dirty="0"/>
                  <a:t> </a:t>
                </a:r>
                <a:r>
                  <a:rPr lang="en-US" dirty="0" err="1"/>
                  <a:t>teng.Bunday</a:t>
                </a:r>
                <a:r>
                  <a:rPr lang="en-US" dirty="0"/>
                  <a:t> </a:t>
                </a:r>
                <a:r>
                  <a:rPr lang="en-US" dirty="0" err="1"/>
                  <a:t>maydon</a:t>
                </a:r>
                <a:r>
                  <a:rPr lang="en-US" dirty="0"/>
                  <a:t> </a:t>
                </a:r>
                <a:r>
                  <a:rPr lang="en-US" dirty="0" err="1"/>
                  <a:t>diametri</a:t>
                </a:r>
                <a:r>
                  <a:rPr lang="en-US" dirty="0"/>
                  <a:t> d=1 mm </a:t>
                </a:r>
                <a:r>
                  <a:rPr lang="en-US" dirty="0" err="1"/>
                  <a:t>bo'lgan</a:t>
                </a:r>
                <a:r>
                  <a:rPr lang="en-US" dirty="0"/>
                  <a:t> </a:t>
                </a:r>
                <a:r>
                  <a:rPr lang="en-US" dirty="0" err="1"/>
                  <a:t>simdan</a:t>
                </a:r>
                <a:r>
                  <a:rPr lang="en-US" dirty="0"/>
                  <a:t> I=10 </a:t>
                </a:r>
                <a:r>
                  <a:rPr lang="ru-RU" dirty="0"/>
                  <a:t>А </a:t>
                </a:r>
                <a:r>
                  <a:rPr lang="en-US" dirty="0" err="1"/>
                  <a:t>tok</a:t>
                </a:r>
                <a:r>
                  <a:rPr lang="en-US" dirty="0"/>
                  <a:t> </a:t>
                </a:r>
                <a:r>
                  <a:rPr lang="en-US" dirty="0" err="1"/>
                  <a:t>o'tganda</a:t>
                </a:r>
                <a:r>
                  <a:rPr lang="en-US" dirty="0"/>
                  <a:t> </a:t>
                </a:r>
                <a:r>
                  <a:rPr lang="en-US" dirty="0" err="1"/>
                  <a:t>paydo</a:t>
                </a:r>
                <a:r>
                  <a:rPr lang="en-US" dirty="0"/>
                  <a:t> </a:t>
                </a:r>
                <a:r>
                  <a:rPr lang="en-US" dirty="0" err="1"/>
                  <a:t>bo'ladi</a:t>
                </a:r>
                <a:r>
                  <a:rPr lang="en-US" dirty="0"/>
                  <a:t>. </a:t>
                </a:r>
                <a:r>
                  <a:rPr lang="en-US" dirty="0" err="1"/>
                  <a:t>Metall</a:t>
                </a:r>
                <a:r>
                  <a:rPr lang="en-US" dirty="0"/>
                  <a:t> </a:t>
                </a:r>
                <a:r>
                  <a:rPr lang="en-US" dirty="0" err="1"/>
                  <a:t>o'tkazgich</a:t>
                </a:r>
                <a:r>
                  <a:rPr lang="en-US" dirty="0"/>
                  <a:t> </a:t>
                </a:r>
                <a:r>
                  <a:rPr lang="en-US" dirty="0" err="1"/>
                  <a:t>qarshiligini</a:t>
                </a:r>
                <a:r>
                  <a:rPr lang="en-US" dirty="0"/>
                  <a:t> </a:t>
                </a:r>
                <a:r>
                  <a:rPr lang="en-US" dirty="0" err="1"/>
                  <a:t>undan</a:t>
                </a:r>
                <a:r>
                  <a:rPr lang="en-US" dirty="0"/>
                  <a:t> </a:t>
                </a:r>
                <a:r>
                  <a:rPr lang="en-US" dirty="0" err="1"/>
                  <a:t>o'tayotgan</a:t>
                </a:r>
                <a:r>
                  <a:rPr lang="en-US" dirty="0"/>
                  <a:t> </a:t>
                </a:r>
                <a:r>
                  <a:rPr lang="en-US" dirty="0" err="1"/>
                  <a:t>tokka</a:t>
                </a:r>
                <a:r>
                  <a:rPr lang="en-US" dirty="0"/>
                  <a:t> </a:t>
                </a:r>
                <a:r>
                  <a:rPr lang="en-US" dirty="0" err="1"/>
                  <a:t>bog'liqligining</a:t>
                </a:r>
                <a:r>
                  <a:rPr lang="en-US" dirty="0"/>
                  <a:t> </a:t>
                </a:r>
                <a:r>
                  <a:rPr lang="en-US" dirty="0" err="1"/>
                  <a:t>eksperimental</a:t>
                </a:r>
                <a:r>
                  <a:rPr lang="en-US" dirty="0"/>
                  <a:t> </a:t>
                </a:r>
                <a:r>
                  <a:rPr lang="en-US" dirty="0" err="1"/>
                  <a:t>grafigi</a:t>
                </a:r>
                <a:r>
                  <a:rPr lang="en-US" dirty="0"/>
                  <a:t> 1.16-rasm, b da </a:t>
                </a:r>
                <a:r>
                  <a:rPr lang="en-US" dirty="0" err="1"/>
                  <a:t>keltirilgan</a:t>
                </a:r>
                <a:r>
                  <a:rPr lang="en-US" dirty="0"/>
                  <a:t>.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8640"/>
                <a:ext cx="8229600" cy="6408712"/>
              </a:xfrm>
              <a:blipFill rotWithShape="1">
                <a:blip r:embed="rId2"/>
                <a:stretch>
                  <a:fillRect t="-666" r="-4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523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 b="10139"/>
          <a:stretch>
            <a:fillRect/>
          </a:stretch>
        </p:blipFill>
        <p:spPr bwMode="auto">
          <a:xfrm>
            <a:off x="323528" y="476672"/>
            <a:ext cx="8424935" cy="6048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81808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72"/>
          </a:xfrm>
        </p:spPr>
        <p:txBody>
          <a:bodyPr>
            <a:normAutofit/>
          </a:bodyPr>
          <a:lstStyle/>
          <a:p>
            <a:pPr latinLnBrk="1"/>
            <a:r>
              <a:rPr lang="en-US" dirty="0" err="1"/>
              <a:t>Grafikdan</a:t>
            </a:r>
            <a:r>
              <a:rPr lang="en-US" dirty="0"/>
              <a:t> </a:t>
            </a:r>
            <a:r>
              <a:rPr lang="en-US" dirty="0" err="1"/>
              <a:t>ko'rinib</a:t>
            </a:r>
            <a:r>
              <a:rPr lang="en-US" dirty="0"/>
              <a:t> </a:t>
            </a:r>
            <a:r>
              <a:rPr lang="en-US" dirty="0" err="1"/>
              <a:t>turibdiki</a:t>
            </a:r>
            <a:r>
              <a:rPr lang="en-US" dirty="0"/>
              <a:t>,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oshishi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qarshilik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necha</a:t>
            </a:r>
            <a:r>
              <a:rPr lang="en-US" dirty="0"/>
              <a:t> </a:t>
            </a:r>
            <a:r>
              <a:rPr lang="en-US" dirty="0" err="1" smtClean="0"/>
              <a:t>barobar</a:t>
            </a:r>
            <a:r>
              <a:rPr lang="en-US" dirty="0" smtClean="0"/>
              <a:t> </a:t>
            </a:r>
            <a:r>
              <a:rPr lang="en-US" dirty="0" err="1"/>
              <a:t>ko'payadi</a:t>
            </a:r>
            <a:r>
              <a:rPr lang="en-US" dirty="0"/>
              <a:t>.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maydonining</a:t>
            </a:r>
            <a:r>
              <a:rPr lang="en-US" dirty="0"/>
              <a:t> u </a:t>
            </a:r>
            <a:r>
              <a:rPr lang="en-US" dirty="0" err="1"/>
              <a:t>o'tayotgan</a:t>
            </a: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o'tkazgich</a:t>
            </a:r>
            <a:r>
              <a:rPr lang="en-US" dirty="0" smtClean="0"/>
              <a:t> </a:t>
            </a:r>
            <a:r>
              <a:rPr lang="en-US" dirty="0" err="1"/>
              <a:t>qarshiligiga</a:t>
            </a:r>
            <a:r>
              <a:rPr lang="en-US" dirty="0"/>
              <a:t> </a:t>
            </a:r>
            <a:r>
              <a:rPr lang="en-US" dirty="0" err="1"/>
              <a:t>ta'sir</a:t>
            </a:r>
            <a:r>
              <a:rPr lang="en-US" dirty="0"/>
              <a:t> </a:t>
            </a:r>
            <a:r>
              <a:rPr lang="en-US" dirty="0" err="1"/>
              <a:t>qilishi</a:t>
            </a:r>
            <a:r>
              <a:rPr lang="en-US" dirty="0"/>
              <a:t> Om </a:t>
            </a:r>
            <a:r>
              <a:rPr lang="en-US" dirty="0" err="1"/>
              <a:t>qonunining</a:t>
            </a:r>
            <a:r>
              <a:rPr lang="en-US" dirty="0"/>
              <a:t> </a:t>
            </a:r>
            <a:r>
              <a:rPr lang="en-US" dirty="0" err="1"/>
              <a:t>buzilishiga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Biz </a:t>
            </a:r>
            <a:r>
              <a:rPr lang="en-US" dirty="0" err="1"/>
              <a:t>o'tkazgichlarda</a:t>
            </a:r>
            <a:r>
              <a:rPr lang="en-US" dirty="0"/>
              <a:t> Om </a:t>
            </a:r>
            <a:r>
              <a:rPr lang="en-US" dirty="0" err="1"/>
              <a:t>qonunining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toklarda</a:t>
            </a:r>
            <a:r>
              <a:rPr lang="en-US" dirty="0"/>
              <a:t> </a:t>
            </a:r>
            <a:r>
              <a:rPr lang="en-US" dirty="0" err="1"/>
              <a:t>buzilishini</a:t>
            </a:r>
            <a:r>
              <a:rPr lang="en-US" dirty="0"/>
              <a:t> </a:t>
            </a:r>
            <a:r>
              <a:rPr lang="en-US" dirty="0" err="1"/>
              <a:t>fizik</a:t>
            </a:r>
            <a:r>
              <a:rPr lang="en-US" dirty="0"/>
              <a:t> </a:t>
            </a:r>
            <a:r>
              <a:rPr lang="en-US" dirty="0" err="1"/>
              <a:t>sabablarini</a:t>
            </a:r>
            <a:r>
              <a:rPr lang="en-US" dirty="0"/>
              <a:t> </a:t>
            </a:r>
            <a:r>
              <a:rPr lang="en-US" dirty="0" err="1"/>
              <a:t>ko'rib</a:t>
            </a:r>
            <a:r>
              <a:rPr lang="en-US" dirty="0"/>
              <a:t> </a:t>
            </a:r>
            <a:r>
              <a:rPr lang="en-US" dirty="0" err="1"/>
              <a:t>chiqdik</a:t>
            </a:r>
            <a:r>
              <a:rPr lang="en-US" dirty="0"/>
              <a:t>.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texnikada</a:t>
            </a:r>
            <a:r>
              <a:rPr lang="en-US" dirty="0" smtClean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qo'llaniladigan</a:t>
            </a:r>
            <a:r>
              <a:rPr lang="en-US" dirty="0"/>
              <a:t> </a:t>
            </a:r>
            <a:r>
              <a:rPr lang="en-US" dirty="0" err="1"/>
              <a:t>nochiziq</a:t>
            </a:r>
            <a:r>
              <a:rPr lang="en-US" dirty="0"/>
              <a:t> </a:t>
            </a:r>
            <a:r>
              <a:rPr lang="en-US" dirty="0" err="1"/>
              <a:t>elementlar-diod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tranzistorlarda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metallarning</a:t>
            </a:r>
            <a:r>
              <a:rPr lang="en-US" dirty="0"/>
              <a:t> </a:t>
            </a:r>
            <a:r>
              <a:rPr lang="en-US" dirty="0" err="1"/>
              <a:t>kontaktlashgan</a:t>
            </a:r>
            <a:r>
              <a:rPr lang="en-US" dirty="0"/>
              <a:t> </a:t>
            </a:r>
            <a:r>
              <a:rPr lang="en-US" dirty="0" err="1"/>
              <a:t>joylarida</a:t>
            </a:r>
            <a:r>
              <a:rPr lang="en-US" dirty="0"/>
              <a:t> Om </a:t>
            </a:r>
            <a:r>
              <a:rPr lang="en-US" dirty="0" err="1"/>
              <a:t>qonunining</a:t>
            </a:r>
            <a:r>
              <a:rPr lang="en-US" dirty="0"/>
              <a:t> </a:t>
            </a:r>
            <a:r>
              <a:rPr lang="en-US" dirty="0" err="1"/>
              <a:t>buzilishi</a:t>
            </a:r>
            <a:r>
              <a:rPr lang="en-US" dirty="0"/>
              <a:t> </a:t>
            </a:r>
            <a:r>
              <a:rPr lang="en-US" dirty="0" err="1"/>
              <a:t>kuzatiladi.O'zgaruvchan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maydonlari</a:t>
            </a:r>
            <a:r>
              <a:rPr lang="en-US" dirty="0"/>
              <a:t> </a:t>
            </a:r>
            <a:r>
              <a:rPr lang="en-US" dirty="0" err="1"/>
              <a:t>ta'siridagi</a:t>
            </a:r>
            <a:r>
              <a:rPr lang="en-US" dirty="0"/>
              <a:t> </a:t>
            </a:r>
            <a:r>
              <a:rPr lang="en-US" dirty="0" err="1"/>
              <a:t>o'tkazgichlarda</a:t>
            </a:r>
            <a:r>
              <a:rPr lang="en-US" dirty="0"/>
              <a:t> </a:t>
            </a:r>
            <a:r>
              <a:rPr lang="en-US" dirty="0" smtClean="0"/>
              <a:t> ham </a:t>
            </a:r>
            <a:r>
              <a:rPr lang="en-US" dirty="0"/>
              <a:t>Om </a:t>
            </a:r>
            <a:r>
              <a:rPr lang="en-US" dirty="0" err="1"/>
              <a:t>qonuni</a:t>
            </a:r>
            <a:r>
              <a:rPr lang="en-US" dirty="0"/>
              <a:t> </a:t>
            </a:r>
            <a:r>
              <a:rPr lang="en-US" dirty="0" err="1"/>
              <a:t>buzilishi</a:t>
            </a:r>
            <a:r>
              <a:rPr lang="en-US" dirty="0"/>
              <a:t> </a:t>
            </a:r>
            <a:r>
              <a:rPr lang="en-US" dirty="0" err="1"/>
              <a:t>ro'y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4267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</TotalTime>
  <Words>636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Zanjirning EYuK manbali qismi uchun Om qonuni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Elektrik</dc:creator>
  <cp:lastModifiedBy>Elektrik</cp:lastModifiedBy>
  <cp:revision>7</cp:revision>
  <dcterms:created xsi:type="dcterms:W3CDTF">2023-07-23T04:37:11Z</dcterms:created>
  <dcterms:modified xsi:type="dcterms:W3CDTF">2023-07-23T04:44:27Z</dcterms:modified>
</cp:coreProperties>
</file>