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Zanjirni</a:t>
            </a:r>
            <a:r>
              <a:rPr lang="en-US" dirty="0"/>
              <a:t> intro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 intro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tuzish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ishlatish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84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intro </a:t>
            </a:r>
            <a:r>
              <a:rPr lang="en-US" dirty="0" err="1">
                <a:effectLst/>
              </a:rPr>
              <a:t>ulash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/>
              <a:t>2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 </a:t>
            </a:r>
            <a:r>
              <a:rPr lang="en-US" dirty="0" err="1"/>
              <a:t>ulashning</a:t>
            </a:r>
            <a:r>
              <a:rPr lang="en-US" dirty="0"/>
              <a:t> </a:t>
            </a:r>
            <a:r>
              <a:rPr lang="en-US" dirty="0" err="1"/>
              <a:t>avfzalligi</a:t>
            </a:r>
            <a:r>
              <a:rPr lang="en-US" dirty="0"/>
              <a:t>,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samaradorligi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ishonchlilik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</a:t>
            </a:r>
            <a:r>
              <a:rPr lang="en-US" dirty="0" err="1"/>
              <a:t>oshadi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biz intro </a:t>
            </a:r>
            <a:r>
              <a:rPr lang="en-US" dirty="0" err="1"/>
              <a:t>ulab</a:t>
            </a:r>
            <a:r>
              <a:rPr lang="en-US" dirty="0"/>
              <a:t> motor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iste’molchini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en-US" dirty="0"/>
              <a:t> </a:t>
            </a:r>
            <a:r>
              <a:rPr lang="en-US" dirty="0" err="1"/>
              <a:t>ket</a:t>
            </a:r>
            <a:r>
              <a:rPr lang="en-US" dirty="0"/>
              <a:t>  </a:t>
            </a:r>
            <a:r>
              <a:rPr lang="en-US" dirty="0" err="1"/>
              <a:t>harakatlantiramiz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 : </a:t>
            </a:r>
            <a:r>
              <a:rPr lang="en-US" dirty="0" err="1"/>
              <a:t>motorni</a:t>
            </a:r>
            <a:r>
              <a:rPr lang="en-US" dirty="0"/>
              <a:t> 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2 ta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ulanib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ishalagan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 start </a:t>
            </a:r>
            <a:r>
              <a:rPr lang="en-US" dirty="0" err="1"/>
              <a:t>tugmasini</a:t>
            </a:r>
            <a:r>
              <a:rPr lang="en-US" dirty="0"/>
              <a:t> </a:t>
            </a:r>
            <a:r>
              <a:rPr lang="en-US" dirty="0" err="1"/>
              <a:t>bosganimizda</a:t>
            </a:r>
            <a:r>
              <a:rPr lang="en-US" dirty="0"/>
              <a:t> </a:t>
            </a:r>
            <a:r>
              <a:rPr lang="en-US" dirty="0" err="1"/>
              <a:t>ikkinchisi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tushishidan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birinchisini</a:t>
            </a:r>
            <a:r>
              <a:rPr lang="en-US" dirty="0"/>
              <a:t> </a:t>
            </a:r>
            <a:r>
              <a:rPr lang="en-US" dirty="0" err="1"/>
              <a:t>o`chiradi</a:t>
            </a:r>
            <a:r>
              <a:rPr lang="en-US" dirty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78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intro </a:t>
            </a:r>
            <a:r>
              <a:rPr lang="en-US" dirty="0" err="1">
                <a:effectLst/>
              </a:rPr>
              <a:t>ulash</a:t>
            </a:r>
            <a:endParaRPr lang="ru-RU" dirty="0"/>
          </a:p>
        </p:txBody>
      </p:sp>
      <p:pic>
        <p:nvPicPr>
          <p:cNvPr id="4" name="Объект 3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42493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9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endParaRPr lang="ru-RU" dirty="0"/>
          </a:p>
        </p:txBody>
      </p:sp>
      <p:pic>
        <p:nvPicPr>
          <p:cNvPr id="4" name="Объект 3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8496944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38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81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Zanjirni intro usuli yordamida ulash va ishga tushirish.</vt:lpstr>
      <vt:lpstr>Motorni intro ulash</vt:lpstr>
      <vt:lpstr>Motorni intro ulash</vt:lpstr>
      <vt:lpstr>Motorni ulash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Zanjirni intro usuli yordamida ulash va ishga tushirish.</dc:title>
  <dc:creator>Elektrik</dc:creator>
  <cp:lastModifiedBy>Elektrik</cp:lastModifiedBy>
  <cp:revision>1</cp:revision>
  <dcterms:created xsi:type="dcterms:W3CDTF">2023-07-23T04:35:08Z</dcterms:created>
  <dcterms:modified xsi:type="dcterms:W3CDTF">2023-07-23T04:36:49Z</dcterms:modified>
</cp:coreProperties>
</file>