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8229600" cy="1108720"/>
          </a:xfrm>
        </p:spPr>
        <p:txBody>
          <a:bodyPr>
            <a:noAutofit/>
          </a:bodyPr>
          <a:lstStyle/>
          <a:p>
            <a:r>
              <a:rPr lang="en-US" sz="2800" dirty="0" err="1">
                <a:effectLst/>
              </a:rPr>
              <a:t>Yerga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ulanish</a:t>
            </a:r>
            <a:r>
              <a:rPr lang="en-US" sz="2800" dirty="0">
                <a:effectLst/>
              </a:rPr>
              <a:t>. </a:t>
            </a:r>
            <a:r>
              <a:rPr lang="en-US" sz="2800" dirty="0" err="1">
                <a:effectLst/>
              </a:rPr>
              <a:t>Xususiy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uyda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to'g'ri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topraklama</a:t>
            </a:r>
            <a:r>
              <a:rPr lang="en-US" sz="2800" dirty="0">
                <a:effectLst/>
              </a:rPr>
              <a:t>. </a:t>
            </a:r>
            <a:r>
              <a:rPr lang="en-US" sz="2800" dirty="0" err="1">
                <a:effectLst/>
              </a:rPr>
              <a:t>Nima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beradi</a:t>
            </a:r>
            <a:endParaRPr lang="ru-RU" sz="28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568952" cy="4536504"/>
          </a:xfrm>
        </p:spPr>
        <p:txBody>
          <a:bodyPr>
            <a:normAutofit fontScale="70000" lnSpcReduction="20000"/>
          </a:bodyPr>
          <a:lstStyle/>
          <a:p>
            <a:pPr latinLnBrk="1"/>
            <a:r>
              <a:rPr lang="en-US" b="1" dirty="0" err="1"/>
              <a:t>Yerga</a:t>
            </a:r>
            <a:r>
              <a:rPr lang="en-US" b="1" dirty="0"/>
              <a:t> </a:t>
            </a:r>
            <a:r>
              <a:rPr lang="en-US" b="1" dirty="0" err="1"/>
              <a:t>ulash</a:t>
            </a:r>
            <a:r>
              <a:rPr lang="en-US" dirty="0"/>
              <a:t> </a:t>
            </a:r>
            <a:r>
              <a:rPr lang="ru-RU" dirty="0"/>
              <a:t>(</a:t>
            </a:r>
            <a:r>
              <a:rPr lang="en-US" dirty="0" err="1"/>
              <a:t>zazemleniye</a:t>
            </a:r>
            <a:r>
              <a:rPr lang="ru-RU" dirty="0"/>
              <a:t>) -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apparatlar</a:t>
            </a:r>
            <a:r>
              <a:rPr lang="ru-RU" dirty="0"/>
              <a:t>, </a:t>
            </a:r>
            <a:r>
              <a:rPr lang="en-US" dirty="0" err="1"/>
              <a:t>mashinalar</a:t>
            </a:r>
            <a:r>
              <a:rPr lang="ru-RU" dirty="0"/>
              <a:t>, </a:t>
            </a:r>
            <a:r>
              <a:rPr lang="en-US" dirty="0" err="1"/>
              <a:t>jixrzlar</a:t>
            </a:r>
            <a:r>
              <a:rPr lang="ru-RU" dirty="0"/>
              <a:t>, </a:t>
            </a:r>
            <a:r>
              <a:rPr lang="en-US" dirty="0" err="1"/>
              <a:t>yashin</a:t>
            </a:r>
            <a:r>
              <a:rPr lang="en-US" dirty="0"/>
              <a:t> </a:t>
            </a:r>
            <a:r>
              <a:rPr lang="en-US" dirty="0" err="1"/>
              <a:t>qaytargichlar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b</a:t>
            </a:r>
            <a:r>
              <a:rPr lang="ru-RU" dirty="0"/>
              <a:t>.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tutashtirish</a:t>
            </a:r>
            <a:r>
              <a:rPr lang="ru-RU" dirty="0"/>
              <a:t>.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ulagichlar</a:t>
            </a:r>
            <a:r>
              <a:rPr lang="en-US" dirty="0"/>
              <a:t> </a:t>
            </a:r>
            <a:r>
              <a:rPr lang="en-US" dirty="0" err="1"/>
              <a:t>vositasida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ru-RU" dirty="0"/>
              <a:t>.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ulagich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ru-RU" dirty="0"/>
              <a:t>ʻ</a:t>
            </a:r>
            <a:r>
              <a:rPr lang="en-US" dirty="0" err="1"/>
              <a:t>miladigan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ru-RU" dirty="0"/>
              <a:t> (</a:t>
            </a:r>
            <a:r>
              <a:rPr lang="en-US" dirty="0" err="1"/>
              <a:t>po</a:t>
            </a:r>
            <a:r>
              <a:rPr lang="ru-RU" dirty="0"/>
              <a:t>ʻ</a:t>
            </a:r>
            <a:r>
              <a:rPr lang="en-US" dirty="0" err="1"/>
              <a:t>lat</a:t>
            </a:r>
            <a:r>
              <a:rPr lang="ru-RU" dirty="0"/>
              <a:t>, </a:t>
            </a:r>
            <a:r>
              <a:rPr lang="en-US" dirty="0" err="1"/>
              <a:t>mis</a:t>
            </a:r>
            <a:r>
              <a:rPr lang="ru-RU" dirty="0"/>
              <a:t>) </a:t>
            </a:r>
            <a:r>
              <a:rPr lang="en-US" dirty="0" err="1"/>
              <a:t>elektrod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qurilmalarning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ulanadigan</a:t>
            </a:r>
            <a:r>
              <a:rPr lang="en-US" dirty="0"/>
              <a:t> </a:t>
            </a:r>
            <a:r>
              <a:rPr lang="en-US" dirty="0" err="1"/>
              <a:t>qismlarini</a:t>
            </a:r>
            <a:r>
              <a:rPr lang="en-US" dirty="0"/>
              <a:t> </a:t>
            </a:r>
            <a:r>
              <a:rPr lang="en-US" dirty="0" err="1"/>
              <a:t>elektrod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biriktiradigan</a:t>
            </a:r>
            <a:r>
              <a:rPr lang="en-US" dirty="0"/>
              <a:t> o</a:t>
            </a:r>
            <a:r>
              <a:rPr lang="ru-RU" dirty="0"/>
              <a:t>ʻ</a:t>
            </a:r>
            <a:r>
              <a:rPr lang="en-US" dirty="0" err="1"/>
              <a:t>tkazgichdan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ru-RU" dirty="0"/>
              <a:t>.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tik</a:t>
            </a:r>
            <a:r>
              <a:rPr lang="en-US" dirty="0"/>
              <a:t> </a:t>
            </a:r>
            <a:r>
              <a:rPr lang="en-US" dirty="0" err="1"/>
              <a:t>qoqiladigan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ru-RU" dirty="0"/>
              <a:t>ʻ</a:t>
            </a:r>
            <a:r>
              <a:rPr lang="en-US" dirty="0" err="1"/>
              <a:t>lat</a:t>
            </a:r>
            <a:r>
              <a:rPr lang="en-US" dirty="0"/>
              <a:t> </a:t>
            </a:r>
            <a:r>
              <a:rPr lang="en-US" dirty="0" err="1"/>
              <a:t>quvur</a:t>
            </a:r>
            <a:r>
              <a:rPr lang="ru-RU" dirty="0"/>
              <a:t> (</a:t>
            </a:r>
            <a:r>
              <a:rPr lang="en-US" dirty="0" err="1"/>
              <a:t>vodoprovod</a:t>
            </a:r>
            <a:r>
              <a:rPr lang="en-US" dirty="0"/>
              <a:t> </a:t>
            </a:r>
            <a:r>
              <a:rPr lang="en-US" dirty="0" err="1"/>
              <a:t>tarmog</a:t>
            </a:r>
            <a:r>
              <a:rPr lang="ru-RU" dirty="0"/>
              <a:t>ʻ</a:t>
            </a:r>
            <a:r>
              <a:rPr lang="en-US" dirty="0"/>
              <a:t>i</a:t>
            </a:r>
            <a:r>
              <a:rPr lang="ru-RU" dirty="0"/>
              <a:t>, </a:t>
            </a:r>
            <a:r>
              <a:rPr lang="en-US" dirty="0" err="1"/>
              <a:t>markaziy</a:t>
            </a:r>
            <a:r>
              <a:rPr lang="en-US" dirty="0"/>
              <a:t> </a:t>
            </a:r>
            <a:r>
              <a:rPr lang="en-US" dirty="0" err="1"/>
              <a:t>isitish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tarmoqlaridan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ru-RU" dirty="0"/>
              <a:t>) </a:t>
            </a:r>
            <a:r>
              <a:rPr lang="en-US" dirty="0" err="1"/>
              <a:t>qam</a:t>
            </a:r>
            <a:r>
              <a:rPr lang="en-US" dirty="0"/>
              <a:t> </a:t>
            </a:r>
            <a:r>
              <a:rPr lang="en-US" dirty="0" err="1"/>
              <a:t>elektrod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ru-RU" dirty="0"/>
              <a:t>.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ulanadigan</a:t>
            </a:r>
            <a:r>
              <a:rPr lang="en-US" dirty="0"/>
              <a:t> </a:t>
            </a:r>
            <a:r>
              <a:rPr lang="en-US" dirty="0" err="1"/>
              <a:t>qism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qarshilikni</a:t>
            </a:r>
            <a:r>
              <a:rPr lang="en-US" dirty="0"/>
              <a:t> </a:t>
            </a:r>
            <a:r>
              <a:rPr lang="en-US" dirty="0" err="1"/>
              <a:t>kamaytirish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elektrod</a:t>
            </a:r>
            <a:r>
              <a:rPr lang="en-US" dirty="0"/>
              <a:t> </a:t>
            </a:r>
            <a:r>
              <a:rPr lang="en-US" dirty="0" err="1"/>
              <a:t>sizot</a:t>
            </a:r>
            <a:r>
              <a:rPr lang="en-US" dirty="0"/>
              <a:t> </a:t>
            </a:r>
            <a:r>
              <a:rPr lang="en-US" dirty="0" err="1"/>
              <a:t>suvlari</a:t>
            </a:r>
            <a:r>
              <a:rPr lang="en-US" dirty="0"/>
              <a:t> </a:t>
            </a:r>
            <a:r>
              <a:rPr lang="en-US" dirty="0" err="1"/>
              <a:t>sathi</a:t>
            </a:r>
            <a:r>
              <a:rPr lang="en-US" dirty="0"/>
              <a:t> </a:t>
            </a:r>
            <a:r>
              <a:rPr lang="en-US" dirty="0" err="1"/>
              <a:t>chuqurligida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ru-RU" dirty="0"/>
              <a:t>ʻ</a:t>
            </a:r>
            <a:r>
              <a:rPr lang="en-US" dirty="0" err="1"/>
              <a:t>miladi</a:t>
            </a:r>
            <a:r>
              <a:rPr lang="ru-RU" dirty="0"/>
              <a:t>; </a:t>
            </a:r>
            <a:r>
              <a:rPr lang="en-US" dirty="0" err="1"/>
              <a:t>yerning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ʻ</a:t>
            </a:r>
            <a:r>
              <a:rPr lang="en-US" dirty="0" err="1"/>
              <a:t>lganda</a:t>
            </a:r>
            <a:r>
              <a:rPr lang="en-US" dirty="0"/>
              <a:t> </a:t>
            </a:r>
            <a:r>
              <a:rPr lang="en-US" dirty="0" err="1"/>
              <a:t>elektrodga</a:t>
            </a:r>
            <a:r>
              <a:rPr lang="en-US" dirty="0"/>
              <a:t> </a:t>
            </a:r>
            <a:r>
              <a:rPr lang="en-US" dirty="0" err="1"/>
              <a:t>namakob</a:t>
            </a:r>
            <a:r>
              <a:rPr lang="en-US" dirty="0"/>
              <a:t> </a:t>
            </a:r>
            <a:r>
              <a:rPr lang="en-US" dirty="0" err="1"/>
              <a:t>quyiladi</a:t>
            </a:r>
            <a:r>
              <a:rPr lang="ru-RU" dirty="0"/>
              <a:t>. </a:t>
            </a:r>
            <a:r>
              <a:rPr lang="en-US" dirty="0"/>
              <a:t>Ye</a:t>
            </a:r>
            <a:r>
              <a:rPr lang="ru-RU" dirty="0"/>
              <a:t>. </a:t>
            </a:r>
            <a:r>
              <a:rPr lang="en-US" dirty="0"/>
              <a:t>u</a:t>
            </a:r>
            <a:r>
              <a:rPr lang="ru-RU" dirty="0"/>
              <a:t>. </a:t>
            </a:r>
            <a:r>
              <a:rPr lang="en-US" dirty="0" err="1"/>
              <a:t>radioeshittirish</a:t>
            </a:r>
            <a:r>
              <a:rPr lang="en-US" dirty="0"/>
              <a:t> </a:t>
            </a:r>
            <a:r>
              <a:rPr lang="en-US" dirty="0" err="1"/>
              <a:t>tarmoqlarida</a:t>
            </a:r>
            <a:r>
              <a:rPr lang="ru-RU" dirty="0"/>
              <a:t>, </a:t>
            </a:r>
            <a:r>
              <a:rPr lang="en-US" dirty="0" err="1"/>
              <a:t>radiotexnikada</a:t>
            </a:r>
            <a:r>
              <a:rPr lang="ru-RU" dirty="0"/>
              <a:t>, </a:t>
            </a:r>
            <a:r>
              <a:rPr lang="en-US" dirty="0" err="1"/>
              <a:t>simli</a:t>
            </a:r>
            <a:r>
              <a:rPr lang="en-US" dirty="0"/>
              <a:t> </a:t>
            </a:r>
            <a:r>
              <a:rPr lang="en-US" dirty="0" err="1"/>
              <a:t>aloqada</a:t>
            </a:r>
            <a:r>
              <a:rPr lang="ru-RU" dirty="0"/>
              <a:t> (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o</a:t>
            </a:r>
            <a:r>
              <a:rPr lang="ru-RU" dirty="0"/>
              <a:t>ʻ</a:t>
            </a:r>
            <a:r>
              <a:rPr lang="en-US" dirty="0" err="1"/>
              <a:t>tkazgich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ru-RU" dirty="0"/>
              <a:t>), </a:t>
            </a:r>
            <a:r>
              <a:rPr lang="en-US" dirty="0" err="1"/>
              <a:t>yashin</a:t>
            </a:r>
            <a:r>
              <a:rPr lang="en-US" dirty="0"/>
              <a:t> </a:t>
            </a:r>
            <a:r>
              <a:rPr lang="en-US" dirty="0" err="1"/>
              <a:t>qaytargich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b</a:t>
            </a:r>
            <a:r>
              <a:rPr lang="ru-RU" dirty="0"/>
              <a:t>. </a:t>
            </a:r>
            <a:r>
              <a:rPr lang="en-US" dirty="0" err="1"/>
              <a:t>apparatlarda</a:t>
            </a:r>
            <a:r>
              <a:rPr lang="ru-RU" dirty="0"/>
              <a:t> (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kuchlanishdan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ru-RU" dirty="0"/>
              <a:t>, </a:t>
            </a:r>
            <a:r>
              <a:rPr lang="en-US" dirty="0" err="1"/>
              <a:t>ya</a:t>
            </a:r>
            <a:r>
              <a:rPr lang="ru-RU" dirty="0"/>
              <a:t>ʼ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o</a:t>
            </a:r>
            <a:r>
              <a:rPr lang="ru-RU" dirty="0"/>
              <a:t>ʻ</a:t>
            </a:r>
            <a:r>
              <a:rPr lang="en-US" dirty="0" err="1"/>
              <a:t>tkazib</a:t>
            </a:r>
            <a:r>
              <a:rPr lang="en-US" dirty="0"/>
              <a:t> </a:t>
            </a:r>
            <a:r>
              <a:rPr lang="en-US" dirty="0" err="1"/>
              <a:t>yuborish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ru-RU" dirty="0"/>
              <a:t>) </a:t>
            </a:r>
            <a:r>
              <a:rPr lang="en-US" dirty="0" err="1"/>
              <a:t>ishlatiladi</a:t>
            </a:r>
            <a:r>
              <a:rPr lang="ru-RU" dirty="0"/>
              <a:t>. </a:t>
            </a:r>
            <a:r>
              <a:rPr lang="en-US" dirty="0"/>
              <a:t>Ye</a:t>
            </a:r>
            <a:r>
              <a:rPr lang="ru-RU" dirty="0"/>
              <a:t>. </a:t>
            </a:r>
            <a:r>
              <a:rPr lang="en-US" dirty="0"/>
              <a:t>u</a:t>
            </a:r>
            <a:r>
              <a:rPr lang="ru-RU" dirty="0"/>
              <a:t>.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ta</a:t>
            </a:r>
            <a:r>
              <a:rPr lang="ru-RU" dirty="0"/>
              <a:t>ʼ</a:t>
            </a:r>
            <a:r>
              <a:rPr lang="en-US" dirty="0" err="1"/>
              <a:t>sirida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ʻ</a:t>
            </a:r>
            <a:r>
              <a:rPr lang="en-US" dirty="0" err="1"/>
              <a:t>ladigan</a:t>
            </a:r>
            <a:r>
              <a:rPr lang="en-US" dirty="0"/>
              <a:t> </a:t>
            </a:r>
            <a:r>
              <a:rPr lang="en-US" dirty="0" err="1"/>
              <a:t>qarshiliklarni</a:t>
            </a:r>
            <a:r>
              <a:rPr lang="en-US" dirty="0"/>
              <a:t> </a:t>
            </a:r>
            <a:r>
              <a:rPr lang="en-US" dirty="0" err="1"/>
              <a:t>kamaytiradi</a:t>
            </a:r>
            <a:r>
              <a:rPr lang="ru-RU" dirty="0"/>
              <a:t>. </a:t>
            </a:r>
            <a:r>
              <a:rPr lang="en-US" dirty="0" err="1"/>
              <a:t>Kishilarni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urishidan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ostidagi</a:t>
            </a:r>
            <a:r>
              <a:rPr lang="en-US" dirty="0"/>
              <a:t> </a:t>
            </a:r>
            <a:r>
              <a:rPr lang="en-US" dirty="0" err="1"/>
              <a:t>qurilmalarning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qismlari</a:t>
            </a:r>
            <a:r>
              <a:rPr lang="ru-RU" dirty="0"/>
              <a:t> (</a:t>
            </a:r>
            <a:r>
              <a:rPr lang="en-US" dirty="0" err="1"/>
              <a:t>mashina</a:t>
            </a:r>
            <a:r>
              <a:rPr lang="ru-RU" dirty="0"/>
              <a:t>,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dirty="0" err="1"/>
              <a:t>korpuslari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b</a:t>
            </a:r>
            <a:r>
              <a:rPr lang="ru-RU" dirty="0"/>
              <a:t>.)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ru-RU" dirty="0"/>
              <a:t>. </a:t>
            </a:r>
            <a:r>
              <a:rPr lang="en-US" dirty="0"/>
              <a:t>Ye. u. </a:t>
            </a:r>
            <a:r>
              <a:rPr lang="en-US" dirty="0" err="1"/>
              <a:t>qarshiligi</a:t>
            </a:r>
            <a:r>
              <a:rPr lang="en-US" dirty="0"/>
              <a:t> </a:t>
            </a:r>
            <a:r>
              <a:rPr lang="en-US" dirty="0" err="1"/>
              <a:t>oʻzgaruvchan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koʻprigi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oʻlchanadi</a:t>
            </a:r>
            <a:r>
              <a:rPr lang="en-US" dirty="0"/>
              <a:t>.</a:t>
            </a:r>
            <a:endParaRPr lang="ru-RU" dirty="0"/>
          </a:p>
          <a:p>
            <a:pPr latinLnBrk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515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Yerga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 (TN-C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TN-C-S </a:t>
            </a:r>
            <a:r>
              <a:rPr lang="en-US" dirty="0" err="1">
                <a:effectLst/>
              </a:rPr>
              <a:t>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o'tish</a:t>
            </a:r>
            <a:r>
              <a:rPr lang="en-US" dirty="0">
                <a:effectLst/>
              </a:rPr>
              <a:t>)</a:t>
            </a:r>
            <a:endParaRPr lang="ru-RU" dirty="0"/>
          </a:p>
        </p:txBody>
      </p:sp>
      <p:pic>
        <p:nvPicPr>
          <p:cNvPr id="4" name="Объект 3" descr="https://i2.wp.com/zandz.com/im/biblioteka/shema-podkluchenia-zazemlenia-v-zagorodnom-domep-5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352928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7168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TN-C-S </a:t>
            </a:r>
            <a:r>
              <a:rPr lang="en-US" dirty="0" err="1">
                <a:effectLst/>
              </a:rPr>
              <a:t>tuproqli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Объект 3" descr="https://i0.wp.com/zandz.com/im/biblioteka/shema-podkluchenia-zazemlenia-v-zagorodnom-domep-6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352928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719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TT </a:t>
            </a:r>
            <a:r>
              <a:rPr lang="en-US" dirty="0" err="1">
                <a:effectLst/>
              </a:rPr>
              <a:t>yerga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ulanishi</a:t>
            </a:r>
            <a:endParaRPr lang="ru-RU" dirty="0"/>
          </a:p>
        </p:txBody>
      </p:sp>
      <p:pic>
        <p:nvPicPr>
          <p:cNvPr id="4" name="Объект 3" descr="https://i1.wp.com/zandz.com/im/biblioteka/shema-podkluchenia-zazemlenia-v-zagorodnom-domep-7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8064896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7722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TT </a:t>
            </a:r>
            <a:r>
              <a:rPr lang="en-US" dirty="0" err="1">
                <a:effectLst/>
              </a:rPr>
              <a:t>yerga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Объект 3" descr="https://i1.wp.com/zandz.com/im/biblioteka/shema-podkluchenia-zazemlenia-v-zagorodnom-domep-8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" y="1906587"/>
            <a:ext cx="8029575" cy="409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5132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TT </a:t>
            </a:r>
            <a:r>
              <a:rPr lang="en-US" dirty="0" err="1">
                <a:effectLst/>
              </a:rPr>
              <a:t>tizimiga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muvofiq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topraklama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RCD </a:t>
            </a:r>
            <a:r>
              <a:rPr lang="en-US" dirty="0" err="1">
                <a:effectLst/>
              </a:rPr>
              <a:t>uchun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Объект 3" descr="https://i1.wp.com/zandz.com/im/biblioteka/shema-podkluchenia-zazemlenia-v-zagorodnom-domep-9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352928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9244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i2.wp.com/elektroshkola.ru/wp-content/uploads/2018/01/%D0%92%D0%97-%D0%B2-%D0%B7%D0%B5%D0%BC%D0%BB%D0%B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0920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8774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i2.wp.com/elektroshkola.ru/wp-content/uploads/2018/01/%D0%B7%D0%B0%D0%B7%D0%B5%D0%BC%D0%BB%D0%B5%D0%BD%D0%B8%D0%B5-%D0%B2-%D1%8D%D0%BB%D0%B5%D0%BA%D1%82%D1%80%D0%BE%D1%89%D0%B8%D1%82%D0%BA%D0%B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136904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262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Topraklama</a:t>
            </a:r>
            <a:r>
              <a:rPr lang="en-US" dirty="0"/>
              <a:t> </a:t>
            </a:r>
            <a:r>
              <a:rPr lang="en-US" dirty="0" err="1"/>
              <a:t>xususiy</a:t>
            </a:r>
            <a:r>
              <a:rPr lang="en-US" dirty="0"/>
              <a:t> </a:t>
            </a:r>
            <a:r>
              <a:rPr lang="en-US" dirty="0" err="1"/>
              <a:t>uyning</a:t>
            </a:r>
            <a:r>
              <a:rPr lang="en-US" dirty="0"/>
              <a:t> </a:t>
            </a:r>
            <a:r>
              <a:rPr lang="en-US" dirty="0" err="1"/>
              <a:t>simlarini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qilishda</a:t>
            </a:r>
            <a:r>
              <a:rPr lang="en-US" dirty="0"/>
              <a:t> </a:t>
            </a:r>
            <a:r>
              <a:rPr lang="en-US" dirty="0" err="1"/>
              <a:t>ajralmas</a:t>
            </a:r>
            <a:r>
              <a:rPr lang="en-US" dirty="0"/>
              <a:t> element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Haqiqatan</a:t>
            </a:r>
            <a:r>
              <a:rPr lang="en-US" dirty="0"/>
              <a:t> ham,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tokining</a:t>
            </a:r>
            <a:r>
              <a:rPr lang="en-US" dirty="0"/>
              <a:t> </a:t>
            </a:r>
            <a:r>
              <a:rPr lang="en-US" dirty="0" err="1"/>
              <a:t>kutilmagan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buzilgan</a:t>
            </a:r>
            <a:r>
              <a:rPr lang="en-US" dirty="0"/>
              <a:t> </a:t>
            </a:r>
            <a:r>
              <a:rPr lang="en-US" dirty="0" err="1"/>
              <a:t>taqdirda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urishidan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 </a:t>
            </a:r>
            <a:r>
              <a:rPr lang="en-US" dirty="0" err="1"/>
              <a:t>topraklama</a:t>
            </a:r>
            <a:r>
              <a:rPr lang="en-US" dirty="0"/>
              <a:t>. Ha,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orqa</a:t>
            </a:r>
            <a:r>
              <a:rPr lang="en-US" dirty="0"/>
              <a:t> </a:t>
            </a:r>
            <a:r>
              <a:rPr lang="en-US" dirty="0" err="1"/>
              <a:t>tomondan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yuvish</a:t>
            </a:r>
            <a:r>
              <a:rPr lang="en-US" dirty="0"/>
              <a:t> </a:t>
            </a:r>
            <a:r>
              <a:rPr lang="en-US" dirty="0" err="1"/>
              <a:t>mashinasini</a:t>
            </a:r>
            <a:r>
              <a:rPr lang="en-US" dirty="0"/>
              <a:t> </a:t>
            </a:r>
            <a:r>
              <a:rPr lang="en-US" dirty="0" err="1"/>
              <a:t>olishga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qilganlar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qismlari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"</a:t>
            </a:r>
            <a:r>
              <a:rPr lang="en-US" dirty="0" err="1"/>
              <a:t>chimchilash"ini</a:t>
            </a:r>
            <a:r>
              <a:rPr lang="en-US" dirty="0"/>
              <a:t> </a:t>
            </a:r>
            <a:r>
              <a:rPr lang="en-US" dirty="0" err="1"/>
              <a:t>bilishadi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yuvish</a:t>
            </a:r>
            <a:r>
              <a:rPr lang="en-US" dirty="0"/>
              <a:t> </a:t>
            </a:r>
            <a:r>
              <a:rPr lang="en-US" dirty="0" err="1"/>
              <a:t>mashinasidan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to'g'ridan-to'g'ri</a:t>
            </a:r>
            <a:r>
              <a:rPr lang="en-US" dirty="0"/>
              <a:t> </a:t>
            </a:r>
            <a:r>
              <a:rPr lang="en-US" dirty="0" err="1"/>
              <a:t>evro</a:t>
            </a:r>
            <a:r>
              <a:rPr lang="en-US" dirty="0"/>
              <a:t> </a:t>
            </a:r>
            <a:r>
              <a:rPr lang="en-US" dirty="0" err="1"/>
              <a:t>rozetkasi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erga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mikroto'lqinli</a:t>
            </a:r>
            <a:r>
              <a:rPr lang="en-US" dirty="0"/>
              <a:t> </a:t>
            </a:r>
            <a:r>
              <a:rPr lang="en-US" dirty="0" err="1"/>
              <a:t>pechlar</a:t>
            </a:r>
            <a:r>
              <a:rPr lang="en-US" dirty="0"/>
              <a:t> - </a:t>
            </a:r>
            <a:r>
              <a:rPr lang="en-US" dirty="0" err="1"/>
              <a:t>rozetka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yomon</a:t>
            </a:r>
            <a:r>
              <a:rPr lang="en-US" dirty="0"/>
              <a:t> </a:t>
            </a:r>
            <a:r>
              <a:rPr lang="en-US" dirty="0" err="1"/>
              <a:t>aloqada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u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sezilarli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urishi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modellarda</a:t>
            </a:r>
            <a:r>
              <a:rPr lang="en-US" dirty="0"/>
              <a:t> </a:t>
            </a:r>
            <a:r>
              <a:rPr lang="en-US" dirty="0" err="1"/>
              <a:t>orqa</a:t>
            </a:r>
            <a:r>
              <a:rPr lang="en-US" dirty="0"/>
              <a:t> </a:t>
            </a:r>
            <a:r>
              <a:rPr lang="en-US" dirty="0" err="1"/>
              <a:t>tomonda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tuproqli</a:t>
            </a:r>
            <a:r>
              <a:rPr lang="en-US" dirty="0"/>
              <a:t> </a:t>
            </a:r>
            <a:r>
              <a:rPr lang="en-US" dirty="0" err="1"/>
              <a:t>vintli</a:t>
            </a:r>
            <a:r>
              <a:rPr lang="en-US" dirty="0"/>
              <a:t> terminal </a:t>
            </a:r>
            <a:r>
              <a:rPr lang="en-US" dirty="0" err="1"/>
              <a:t>mavjud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pechkalar</a:t>
            </a:r>
            <a:r>
              <a:rPr lang="en-US" dirty="0"/>
              <a:t> (</a:t>
            </a:r>
            <a:r>
              <a:rPr lang="en-US" dirty="0" err="1"/>
              <a:t>pechlar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plitalar</a:t>
            </a:r>
            <a:r>
              <a:rPr lang="en-US" dirty="0"/>
              <a:t>) -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buzilish</a:t>
            </a:r>
            <a:r>
              <a:rPr lang="en-US" dirty="0"/>
              <a:t> </a:t>
            </a:r>
            <a:r>
              <a:rPr lang="en-US" dirty="0" err="1"/>
              <a:t>ehtimoli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rozetka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topraklama</a:t>
            </a:r>
            <a:r>
              <a:rPr lang="en-US" dirty="0"/>
              <a:t> </a:t>
            </a:r>
            <a:r>
              <a:rPr lang="en-US" dirty="0" err="1"/>
              <a:t>etarli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shaxsiy</a:t>
            </a:r>
            <a:r>
              <a:rPr lang="en-US" dirty="0"/>
              <a:t> </a:t>
            </a:r>
            <a:r>
              <a:rPr lang="en-US" dirty="0" err="1"/>
              <a:t>kompyuterlar</a:t>
            </a:r>
            <a:r>
              <a:rPr lang="en-US" dirty="0"/>
              <a:t> - </a:t>
            </a:r>
            <a:r>
              <a:rPr lang="en-US" dirty="0" err="1"/>
              <a:t>korpusning</a:t>
            </a:r>
            <a:r>
              <a:rPr lang="en-US" dirty="0"/>
              <a:t> </a:t>
            </a:r>
            <a:r>
              <a:rPr lang="en-US" dirty="0" err="1"/>
              <a:t>orqa</a:t>
            </a:r>
            <a:r>
              <a:rPr lang="en-US" dirty="0"/>
              <a:t> </a:t>
            </a:r>
            <a:r>
              <a:rPr lang="en-US" dirty="0" err="1"/>
              <a:t>tomonidagi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o'rnatish</a:t>
            </a:r>
            <a:r>
              <a:rPr lang="en-US" dirty="0"/>
              <a:t> </a:t>
            </a:r>
            <a:r>
              <a:rPr lang="en-US" dirty="0" err="1"/>
              <a:t>vintiga</a:t>
            </a:r>
            <a:r>
              <a:rPr lang="en-US" dirty="0"/>
              <a:t> </a:t>
            </a:r>
            <a:r>
              <a:rPr lang="en-US" dirty="0" err="1"/>
              <a:t>asoslanadi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sizga</a:t>
            </a:r>
            <a:r>
              <a:rPr lang="en-US" dirty="0"/>
              <a:t> </a:t>
            </a:r>
            <a:r>
              <a:rPr lang="en-US" dirty="0" err="1"/>
              <a:t>suzuvchi</a:t>
            </a:r>
            <a:r>
              <a:rPr lang="en-US" dirty="0"/>
              <a:t> </a:t>
            </a:r>
            <a:r>
              <a:rPr lang="en-US" dirty="0" err="1"/>
              <a:t>potentsiallarni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simsiz</a:t>
            </a:r>
            <a:r>
              <a:rPr lang="en-US" dirty="0"/>
              <a:t> Internet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jihozlari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chaqmoqlardan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(agar SPD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)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tuproqli</a:t>
            </a:r>
            <a:r>
              <a:rPr lang="en-US" dirty="0"/>
              <a:t> </a:t>
            </a:r>
            <a:r>
              <a:rPr lang="en-US" dirty="0" err="1"/>
              <a:t>pastadirga</a:t>
            </a:r>
            <a:r>
              <a:rPr lang="en-US" dirty="0"/>
              <a:t> </a:t>
            </a:r>
            <a:r>
              <a:rPr lang="en-US" dirty="0" err="1"/>
              <a:t>ulanishi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qurilish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kuchni</a:t>
            </a:r>
            <a:r>
              <a:rPr lang="en-US" dirty="0"/>
              <a:t> </a:t>
            </a:r>
            <a:r>
              <a:rPr lang="en-US" dirty="0" err="1"/>
              <a:t>tejash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41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/>
              <a:t>Topraklama</a:t>
            </a:r>
            <a:r>
              <a:rPr lang="en-US" b="1" dirty="0"/>
              <a:t> </a:t>
            </a:r>
            <a:r>
              <a:rPr lang="en-US" b="1" dirty="0" err="1"/>
              <a:t>haqida</a:t>
            </a:r>
            <a:r>
              <a:rPr lang="en-US" b="1" dirty="0"/>
              <a:t> </a:t>
            </a:r>
            <a:r>
              <a:rPr lang="en-US" b="1" dirty="0" err="1"/>
              <a:t>nimalarni</a:t>
            </a:r>
            <a:r>
              <a:rPr lang="en-US" b="1" dirty="0"/>
              <a:t> </a:t>
            </a:r>
            <a:r>
              <a:rPr lang="en-US" b="1" dirty="0" err="1"/>
              <a:t>bilishingiz</a:t>
            </a:r>
            <a:r>
              <a:rPr lang="en-US" b="1" dirty="0"/>
              <a:t> </a:t>
            </a:r>
            <a:r>
              <a:rPr lang="en-US" b="1" dirty="0" err="1"/>
              <a:t>kerak</a:t>
            </a:r>
            <a:endParaRPr lang="ru-RU" dirty="0"/>
          </a:p>
          <a:p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qo'llaringiz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tuproqli</a:t>
            </a:r>
            <a:r>
              <a:rPr lang="en-US" dirty="0"/>
              <a:t> </a:t>
            </a:r>
            <a:r>
              <a:rPr lang="en-US" dirty="0" err="1"/>
              <a:t>pastadirni</a:t>
            </a:r>
            <a:r>
              <a:rPr lang="en-US" dirty="0"/>
              <a:t> </a:t>
            </a:r>
            <a:r>
              <a:rPr lang="en-US" dirty="0" err="1"/>
              <a:t>yig'ishni</a:t>
            </a:r>
            <a:r>
              <a:rPr lang="en-US" dirty="0"/>
              <a:t> </a:t>
            </a:r>
            <a:r>
              <a:rPr lang="en-US" dirty="0" err="1"/>
              <a:t>boshlashdan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, </a:t>
            </a:r>
            <a:r>
              <a:rPr lang="en-US" dirty="0" err="1"/>
              <a:t>terminologiyani</a:t>
            </a:r>
            <a:r>
              <a:rPr lang="en-US" dirty="0"/>
              <a:t> </a:t>
            </a:r>
            <a:r>
              <a:rPr lang="en-US" dirty="0" err="1"/>
              <a:t>tushunishingiz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Sxemaning</a:t>
            </a:r>
            <a:r>
              <a:rPr lang="en-US" dirty="0"/>
              <a:t> </a:t>
            </a:r>
            <a:r>
              <a:rPr lang="en-US" dirty="0" err="1"/>
              <a:t>o'zi</a:t>
            </a:r>
            <a:r>
              <a:rPr lang="en-US" dirty="0"/>
              <a:t> </a:t>
            </a:r>
            <a:r>
              <a:rPr lang="en-US" dirty="0" err="1"/>
              <a:t>tuproq</a:t>
            </a:r>
            <a:r>
              <a:rPr lang="en-US" dirty="0"/>
              <a:t> </a:t>
            </a:r>
            <a:r>
              <a:rPr lang="en-US" dirty="0" err="1"/>
              <a:t>elektrodlari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bog'lamlardan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Topraklama</a:t>
            </a:r>
            <a:r>
              <a:rPr lang="en-US" dirty="0"/>
              <a:t> </a:t>
            </a:r>
            <a:r>
              <a:rPr lang="en-US" dirty="0" err="1"/>
              <a:t>o'tkazgichlari</a:t>
            </a:r>
            <a:r>
              <a:rPr lang="en-US" dirty="0"/>
              <a:t> - 2-3 m </a:t>
            </a:r>
            <a:r>
              <a:rPr lang="en-US" dirty="0" err="1"/>
              <a:t>uzunlikdagi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pimlar</a:t>
            </a:r>
            <a:r>
              <a:rPr lang="en-US" dirty="0"/>
              <a:t>, </a:t>
            </a:r>
            <a:r>
              <a:rPr lang="en-US" dirty="0" err="1"/>
              <a:t>butunlay</a:t>
            </a:r>
            <a:r>
              <a:rPr lang="en-US" dirty="0"/>
              <a:t> </a:t>
            </a:r>
            <a:r>
              <a:rPr lang="en-US" dirty="0" err="1"/>
              <a:t>erga</a:t>
            </a:r>
            <a:r>
              <a:rPr lang="en-US" dirty="0"/>
              <a:t> </a:t>
            </a:r>
            <a:r>
              <a:rPr lang="en-US" dirty="0" err="1"/>
              <a:t>botiriladi</a:t>
            </a:r>
            <a:r>
              <a:rPr lang="en-US" dirty="0"/>
              <a:t>.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metall</a:t>
            </a:r>
            <a:r>
              <a:rPr lang="ru-RU" dirty="0"/>
              <a:t> </a:t>
            </a:r>
            <a:r>
              <a:rPr lang="ru-RU" dirty="0" err="1"/>
              <a:t>aloqa</a:t>
            </a:r>
            <a:r>
              <a:rPr lang="ru-RU" dirty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pinlarni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uydagi</a:t>
            </a:r>
            <a:r>
              <a:rPr lang="ru-RU" dirty="0"/>
              <a:t> </a:t>
            </a:r>
            <a:r>
              <a:rPr lang="ru-RU" dirty="0" err="1"/>
              <a:t>kommutatorni</a:t>
            </a:r>
            <a:r>
              <a:rPr lang="ru-RU" dirty="0"/>
              <a:t> </a:t>
            </a:r>
            <a:r>
              <a:rPr lang="ru-RU" dirty="0" err="1"/>
              <a:t>bog'laydi</a:t>
            </a:r>
            <a:r>
              <a:rPr lang="ru-RU" dirty="0"/>
              <a:t>.</a:t>
            </a:r>
          </a:p>
          <a:p>
            <a:r>
              <a:rPr lang="ru-RU" dirty="0" err="1"/>
              <a:t>Tuproqli</a:t>
            </a:r>
            <a:r>
              <a:rPr lang="ru-RU" dirty="0"/>
              <a:t> </a:t>
            </a:r>
            <a:r>
              <a:rPr lang="ru-RU" dirty="0" err="1"/>
              <a:t>pastadir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armatura</a:t>
            </a:r>
            <a:r>
              <a:rPr lang="ru-RU" dirty="0"/>
              <a:t> </a:t>
            </a:r>
            <a:r>
              <a:rPr lang="ru-RU" dirty="0" err="1"/>
              <a:t>ishlatish</a:t>
            </a:r>
            <a:r>
              <a:rPr lang="ru-RU" dirty="0"/>
              <a:t> </a:t>
            </a:r>
            <a:r>
              <a:rPr lang="ru-RU" dirty="0" err="1"/>
              <a:t>qat'iyan</a:t>
            </a:r>
            <a:r>
              <a:rPr lang="ru-RU" dirty="0"/>
              <a:t> </a:t>
            </a:r>
            <a:r>
              <a:rPr lang="ru-RU" dirty="0" err="1"/>
              <a:t>man</a:t>
            </a:r>
            <a:r>
              <a:rPr lang="ru-RU" dirty="0"/>
              <a:t> </a:t>
            </a:r>
            <a:r>
              <a:rPr lang="ru-RU" dirty="0" err="1"/>
              <a:t>etiladi</a:t>
            </a:r>
            <a:r>
              <a:rPr lang="ru-RU" dirty="0"/>
              <a:t> - </a:t>
            </a:r>
            <a:r>
              <a:rPr lang="ru-RU" dirty="0" err="1"/>
              <a:t>etarli</a:t>
            </a:r>
            <a:r>
              <a:rPr lang="ru-RU" dirty="0"/>
              <a:t> </a:t>
            </a:r>
            <a:r>
              <a:rPr lang="ru-RU" dirty="0" err="1"/>
              <a:t>bo'lmagan</a:t>
            </a:r>
            <a:r>
              <a:rPr lang="ru-RU" dirty="0"/>
              <a:t> </a:t>
            </a:r>
            <a:r>
              <a:rPr lang="ru-RU" dirty="0" err="1"/>
              <a:t>tasavvurlar</a:t>
            </a:r>
            <a:r>
              <a:rPr lang="ru-RU" dirty="0"/>
              <a:t> </a:t>
            </a:r>
            <a:r>
              <a:rPr lang="ru-RU" dirty="0" err="1"/>
              <a:t>diametri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qovurg'ali</a:t>
            </a:r>
            <a:r>
              <a:rPr lang="ru-RU" dirty="0"/>
              <a:t> </a:t>
            </a:r>
            <a:r>
              <a:rPr lang="ru-RU" dirty="0" err="1"/>
              <a:t>sirt</a:t>
            </a:r>
            <a:r>
              <a:rPr lang="ru-RU" dirty="0"/>
              <a:t> </a:t>
            </a:r>
            <a:r>
              <a:rPr lang="ru-RU" dirty="0" err="1"/>
              <a:t>tezda</a:t>
            </a:r>
            <a:r>
              <a:rPr lang="ru-RU" dirty="0"/>
              <a:t> </a:t>
            </a:r>
            <a:r>
              <a:rPr lang="ru-RU" dirty="0" err="1"/>
              <a:t>strukturaning</a:t>
            </a:r>
            <a:r>
              <a:rPr lang="ru-RU" dirty="0"/>
              <a:t> </a:t>
            </a:r>
            <a:r>
              <a:rPr lang="ru-RU" dirty="0" err="1"/>
              <a:t>korroziyasiga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topraklama</a:t>
            </a:r>
            <a:r>
              <a:rPr lang="ru-RU" dirty="0"/>
              <a:t> </a:t>
            </a:r>
            <a:r>
              <a:rPr lang="ru-RU" dirty="0" err="1"/>
              <a:t>xususiyatlarini</a:t>
            </a:r>
            <a:r>
              <a:rPr lang="ru-RU" dirty="0"/>
              <a:t> </a:t>
            </a:r>
            <a:r>
              <a:rPr lang="ru-RU" dirty="0" err="1"/>
              <a:t>yo'qotishiga</a:t>
            </a:r>
            <a:r>
              <a:rPr lang="ru-RU" dirty="0"/>
              <a:t> </a:t>
            </a:r>
            <a:r>
              <a:rPr lang="ru-RU" dirty="0" err="1"/>
              <a:t>olib</a:t>
            </a:r>
            <a:r>
              <a:rPr lang="ru-RU" dirty="0"/>
              <a:t> </a:t>
            </a:r>
            <a:r>
              <a:rPr lang="ru-RU" dirty="0" err="1"/>
              <a:t>keladi</a:t>
            </a:r>
            <a:r>
              <a:rPr lang="ru-RU" dirty="0"/>
              <a:t>.</a:t>
            </a:r>
          </a:p>
          <a:p>
            <a:r>
              <a:rPr lang="ru-RU" dirty="0" err="1"/>
              <a:t>Shuning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, </a:t>
            </a:r>
            <a:r>
              <a:rPr lang="ru-RU" dirty="0" err="1"/>
              <a:t>metall</a:t>
            </a:r>
            <a:r>
              <a:rPr lang="ru-RU" dirty="0"/>
              <a:t> </a:t>
            </a:r>
            <a:r>
              <a:rPr lang="ru-RU" dirty="0" err="1"/>
              <a:t>ulanishni</a:t>
            </a:r>
            <a:r>
              <a:rPr lang="ru-RU" dirty="0"/>
              <a:t> </a:t>
            </a:r>
            <a:r>
              <a:rPr lang="ru-RU" dirty="0" err="1"/>
              <a:t>tanlashda</a:t>
            </a:r>
            <a:r>
              <a:rPr lang="ru-RU" dirty="0"/>
              <a:t> </a:t>
            </a:r>
            <a:r>
              <a:rPr lang="ru-RU" dirty="0" err="1"/>
              <a:t>siz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sxemasi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topraklama</a:t>
            </a:r>
            <a:r>
              <a:rPr lang="ru-RU" dirty="0"/>
              <a:t> </a:t>
            </a:r>
            <a:r>
              <a:rPr lang="ru-RU" dirty="0" err="1"/>
              <a:t>o'tkazgichini</a:t>
            </a:r>
            <a:r>
              <a:rPr lang="ru-RU" dirty="0"/>
              <a:t> </a:t>
            </a:r>
            <a:r>
              <a:rPr lang="ru-RU" dirty="0" err="1"/>
              <a:t>uyga</a:t>
            </a:r>
            <a:r>
              <a:rPr lang="ru-RU" dirty="0"/>
              <a:t> </a:t>
            </a:r>
            <a:r>
              <a:rPr lang="ru-RU" dirty="0" err="1"/>
              <a:t>kiritish</a:t>
            </a:r>
            <a:r>
              <a:rPr lang="ru-RU" dirty="0"/>
              <a:t> </a:t>
            </a:r>
            <a:r>
              <a:rPr lang="ru-RU" dirty="0" err="1"/>
              <a:t>usuli</a:t>
            </a:r>
            <a:r>
              <a:rPr lang="ru-RU" dirty="0"/>
              <a:t> </a:t>
            </a:r>
            <a:r>
              <a:rPr lang="ru-RU" dirty="0" err="1"/>
              <a:t>haqida</a:t>
            </a:r>
            <a:r>
              <a:rPr lang="ru-RU" dirty="0"/>
              <a:t> </a:t>
            </a:r>
            <a:r>
              <a:rPr lang="ru-RU" dirty="0" err="1"/>
              <a:t>oldindan</a:t>
            </a:r>
            <a:r>
              <a:rPr lang="ru-RU" dirty="0"/>
              <a:t> </a:t>
            </a:r>
            <a:r>
              <a:rPr lang="ru-RU" dirty="0" err="1"/>
              <a:t>qaror</a:t>
            </a:r>
            <a:r>
              <a:rPr lang="ru-RU" dirty="0"/>
              <a:t> </a:t>
            </a:r>
            <a:r>
              <a:rPr lang="ru-RU" dirty="0" err="1"/>
              <a:t>qabul</a:t>
            </a:r>
            <a:r>
              <a:rPr lang="ru-RU" dirty="0"/>
              <a:t> </a:t>
            </a:r>
            <a:r>
              <a:rPr lang="ru-RU" dirty="0" err="1"/>
              <a:t>qilishingiz</a:t>
            </a:r>
            <a:r>
              <a:rPr lang="ru-RU" dirty="0"/>
              <a:t> </a:t>
            </a:r>
            <a:r>
              <a:rPr lang="ru-RU" dirty="0" err="1"/>
              <a:t>kerak</a:t>
            </a:r>
            <a:r>
              <a:rPr lang="ru-RU" dirty="0"/>
              <a:t>.</a:t>
            </a:r>
          </a:p>
          <a:p>
            <a:r>
              <a:rPr lang="en-US" dirty="0" err="1"/>
              <a:t>Tuproqli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sxemalari</a:t>
            </a:r>
            <a:r>
              <a:rPr lang="en-US" dirty="0"/>
              <a:t> -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afzalliklari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kamchiliklari</a:t>
            </a:r>
            <a:endParaRPr lang="ru-RU" dirty="0"/>
          </a:p>
          <a:p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strukturaning</a:t>
            </a:r>
            <a:r>
              <a:rPr lang="en-US" dirty="0"/>
              <a:t> </a:t>
            </a:r>
            <a:r>
              <a:rPr lang="en-US" dirty="0" err="1"/>
              <a:t>ishonchliligi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chidamliligi</a:t>
            </a:r>
            <a:r>
              <a:rPr lang="en-US" dirty="0"/>
              <a:t> </a:t>
            </a:r>
            <a:r>
              <a:rPr lang="en-US" dirty="0" err="1"/>
              <a:t>tanlangan</a:t>
            </a:r>
            <a:r>
              <a:rPr lang="en-US" dirty="0"/>
              <a:t> </a:t>
            </a:r>
            <a:r>
              <a:rPr lang="en-US" dirty="0" err="1"/>
              <a:t>sxemaga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ru-RU" dirty="0" err="1"/>
              <a:t>Shunday</a:t>
            </a:r>
            <a:r>
              <a:rPr lang="ru-RU" dirty="0"/>
              <a:t> </a:t>
            </a:r>
            <a:r>
              <a:rPr lang="ru-RU" dirty="0" err="1"/>
              <a:t>qilib</a:t>
            </a:r>
            <a:r>
              <a:rPr lang="ru-RU" dirty="0"/>
              <a:t>, </a:t>
            </a:r>
            <a:r>
              <a:rPr lang="ru-RU" dirty="0" err="1"/>
              <a:t>shartli</a:t>
            </a:r>
            <a:r>
              <a:rPr lang="ru-RU" dirty="0"/>
              <a:t> </a:t>
            </a:r>
            <a:r>
              <a:rPr lang="ru-RU" dirty="0" err="1"/>
              <a:t>ravishda</a:t>
            </a:r>
            <a:r>
              <a:rPr lang="ru-RU" dirty="0"/>
              <a:t> </a:t>
            </a:r>
            <a:r>
              <a:rPr lang="ru-RU" dirty="0" err="1"/>
              <a:t>konturlar</a:t>
            </a:r>
            <a:r>
              <a:rPr lang="ru-RU" dirty="0"/>
              <a:t> </a:t>
            </a:r>
            <a:r>
              <a:rPr lang="ru-RU" dirty="0" err="1"/>
              <a:t>quyidagilarga</a:t>
            </a:r>
            <a:r>
              <a:rPr lang="ru-RU" dirty="0"/>
              <a:t> </a:t>
            </a:r>
            <a:r>
              <a:rPr lang="ru-RU" dirty="0" err="1"/>
              <a:t>bo'linadi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chiziqli</a:t>
            </a:r>
            <a:r>
              <a:rPr lang="ru-RU" dirty="0"/>
              <a:t> - </a:t>
            </a:r>
            <a:r>
              <a:rPr lang="ru-RU" dirty="0" err="1"/>
              <a:t>topraklama</a:t>
            </a:r>
            <a:r>
              <a:rPr lang="ru-RU" dirty="0"/>
              <a:t> </a:t>
            </a:r>
            <a:r>
              <a:rPr lang="ru-RU" dirty="0" err="1"/>
              <a:t>o'tkazgichlari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qatorda</a:t>
            </a:r>
            <a:r>
              <a:rPr lang="ru-RU" dirty="0"/>
              <a:t> </a:t>
            </a:r>
            <a:r>
              <a:rPr lang="ru-RU" dirty="0" err="1"/>
              <a:t>yotqizilgan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bir-biriga</a:t>
            </a:r>
            <a:r>
              <a:rPr lang="ru-RU" dirty="0"/>
              <a:t> </a:t>
            </a:r>
            <a:r>
              <a:rPr lang="ru-RU" dirty="0" err="1"/>
              <a:t>ketma-ket</a:t>
            </a:r>
            <a:r>
              <a:rPr lang="ru-RU" dirty="0"/>
              <a:t> </a:t>
            </a:r>
            <a:r>
              <a:rPr lang="ru-RU" dirty="0" err="1"/>
              <a:t>ulanganda</a:t>
            </a:r>
            <a:r>
              <a:rPr lang="ru-RU" dirty="0"/>
              <a:t>;</a:t>
            </a:r>
          </a:p>
          <a:p>
            <a:r>
              <a:rPr lang="ru-RU" dirty="0" err="1"/>
              <a:t>yopiq</a:t>
            </a:r>
            <a:r>
              <a:rPr lang="ru-RU" dirty="0"/>
              <a:t> </a:t>
            </a:r>
            <a:r>
              <a:rPr lang="ru-RU" dirty="0" err="1"/>
              <a:t>pastadir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(</a:t>
            </a:r>
            <a:r>
              <a:rPr lang="ru-RU" dirty="0" err="1"/>
              <a:t>uchburchak</a:t>
            </a:r>
            <a:r>
              <a:rPr lang="ru-RU" dirty="0"/>
              <a:t>, </a:t>
            </a:r>
            <a:r>
              <a:rPr lang="ru-RU" dirty="0" err="1"/>
              <a:t>kvadrat</a:t>
            </a:r>
            <a:r>
              <a:rPr lang="ru-RU" dirty="0"/>
              <a:t>, </a:t>
            </a:r>
            <a:r>
              <a:rPr lang="ru-RU" dirty="0" err="1"/>
              <a:t>tasvirlar</a:t>
            </a:r>
            <a:r>
              <a:rPr lang="ru-RU" dirty="0"/>
              <a:t>) - </a:t>
            </a:r>
            <a:r>
              <a:rPr lang="ru-RU" dirty="0" err="1"/>
              <a:t>barcha</a:t>
            </a:r>
            <a:r>
              <a:rPr lang="ru-RU" dirty="0"/>
              <a:t> </a:t>
            </a:r>
            <a:r>
              <a:rPr lang="ru-RU" dirty="0" err="1"/>
              <a:t>tuproq</a:t>
            </a:r>
            <a:r>
              <a:rPr lang="ru-RU" dirty="0"/>
              <a:t> </a:t>
            </a:r>
            <a:r>
              <a:rPr lang="ru-RU" dirty="0" err="1"/>
              <a:t>elektrodlari</a:t>
            </a:r>
            <a:r>
              <a:rPr lang="ru-RU" dirty="0"/>
              <a:t> </a:t>
            </a:r>
            <a:r>
              <a:rPr lang="ru-RU" dirty="0" err="1"/>
              <a:t>yopiq</a:t>
            </a:r>
            <a:r>
              <a:rPr lang="ru-RU" dirty="0"/>
              <a:t> </a:t>
            </a:r>
            <a:r>
              <a:rPr lang="ru-RU" dirty="0" err="1"/>
              <a:t>doira</a:t>
            </a:r>
            <a:r>
              <a:rPr lang="ru-RU" dirty="0"/>
              <a:t> </a:t>
            </a:r>
            <a:r>
              <a:rPr lang="ru-RU" dirty="0" err="1"/>
              <a:t>ichida</a:t>
            </a:r>
            <a:r>
              <a:rPr lang="ru-RU" dirty="0"/>
              <a:t> </a:t>
            </a:r>
            <a:r>
              <a:rPr lang="ru-RU" dirty="0" err="1"/>
              <a:t>ulanganda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333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70916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/>
              <a:t>Topraklama</a:t>
            </a:r>
            <a:r>
              <a:rPr lang="en-US" b="1" dirty="0"/>
              <a:t> </a:t>
            </a:r>
            <a:r>
              <a:rPr lang="en-US" b="1" dirty="0" err="1"/>
              <a:t>haqida</a:t>
            </a:r>
            <a:r>
              <a:rPr lang="en-US" b="1" dirty="0"/>
              <a:t> </a:t>
            </a:r>
            <a:r>
              <a:rPr lang="en-US" b="1" dirty="0" err="1"/>
              <a:t>nimalarni</a:t>
            </a:r>
            <a:r>
              <a:rPr lang="en-US" b="1" dirty="0"/>
              <a:t> </a:t>
            </a:r>
            <a:r>
              <a:rPr lang="en-US" b="1" dirty="0" err="1"/>
              <a:t>bilishingiz</a:t>
            </a:r>
            <a:r>
              <a:rPr lang="en-US" b="1" dirty="0"/>
              <a:t> </a:t>
            </a:r>
            <a:r>
              <a:rPr lang="en-US" b="1" dirty="0" err="1"/>
              <a:t>kerak</a:t>
            </a:r>
            <a:endParaRPr lang="ru-RU" dirty="0"/>
          </a:p>
          <a:p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qo'llaringiz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tuproqli</a:t>
            </a:r>
            <a:r>
              <a:rPr lang="en-US" dirty="0"/>
              <a:t> </a:t>
            </a:r>
            <a:r>
              <a:rPr lang="en-US" dirty="0" err="1"/>
              <a:t>pastadirni</a:t>
            </a:r>
            <a:r>
              <a:rPr lang="en-US" dirty="0"/>
              <a:t> </a:t>
            </a:r>
            <a:r>
              <a:rPr lang="en-US" dirty="0" err="1"/>
              <a:t>yig'ishni</a:t>
            </a:r>
            <a:r>
              <a:rPr lang="en-US" dirty="0"/>
              <a:t> </a:t>
            </a:r>
            <a:r>
              <a:rPr lang="en-US" dirty="0" err="1"/>
              <a:t>boshlashdan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, </a:t>
            </a:r>
            <a:r>
              <a:rPr lang="en-US" dirty="0" err="1"/>
              <a:t>terminologiyani</a:t>
            </a:r>
            <a:r>
              <a:rPr lang="en-US" dirty="0"/>
              <a:t> </a:t>
            </a:r>
            <a:r>
              <a:rPr lang="en-US" dirty="0" err="1"/>
              <a:t>tushunishingiz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Sxemaning</a:t>
            </a:r>
            <a:r>
              <a:rPr lang="en-US" dirty="0"/>
              <a:t> </a:t>
            </a:r>
            <a:r>
              <a:rPr lang="en-US" dirty="0" err="1"/>
              <a:t>o'zi</a:t>
            </a:r>
            <a:r>
              <a:rPr lang="en-US" dirty="0"/>
              <a:t> </a:t>
            </a:r>
            <a:r>
              <a:rPr lang="en-US" dirty="0" err="1"/>
              <a:t>tuproq</a:t>
            </a:r>
            <a:r>
              <a:rPr lang="en-US" dirty="0"/>
              <a:t> </a:t>
            </a:r>
            <a:r>
              <a:rPr lang="en-US" dirty="0" err="1"/>
              <a:t>elektrodlari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bog'lamlardan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Topraklama</a:t>
            </a:r>
            <a:r>
              <a:rPr lang="en-US" dirty="0"/>
              <a:t> </a:t>
            </a:r>
            <a:r>
              <a:rPr lang="en-US" dirty="0" err="1"/>
              <a:t>o'tkazgichlari</a:t>
            </a:r>
            <a:r>
              <a:rPr lang="en-US" dirty="0"/>
              <a:t> - 2-3 m </a:t>
            </a:r>
            <a:r>
              <a:rPr lang="en-US" dirty="0" err="1"/>
              <a:t>uzunlikdagi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pimlar</a:t>
            </a:r>
            <a:r>
              <a:rPr lang="en-US" dirty="0"/>
              <a:t>, </a:t>
            </a:r>
            <a:r>
              <a:rPr lang="en-US" dirty="0" err="1"/>
              <a:t>butunlay</a:t>
            </a:r>
            <a:r>
              <a:rPr lang="en-US" dirty="0"/>
              <a:t> </a:t>
            </a:r>
            <a:r>
              <a:rPr lang="en-US" dirty="0" err="1"/>
              <a:t>erga</a:t>
            </a:r>
            <a:r>
              <a:rPr lang="en-US" dirty="0"/>
              <a:t> </a:t>
            </a:r>
            <a:r>
              <a:rPr lang="en-US" dirty="0" err="1"/>
              <a:t>botiriladi</a:t>
            </a:r>
            <a:r>
              <a:rPr lang="en-US" dirty="0"/>
              <a:t>.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pinlarni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uydagi</a:t>
            </a:r>
            <a:r>
              <a:rPr lang="en-US" dirty="0"/>
              <a:t> </a:t>
            </a:r>
            <a:r>
              <a:rPr lang="en-US" dirty="0" err="1"/>
              <a:t>kommutatorni</a:t>
            </a:r>
            <a:r>
              <a:rPr lang="en-US" dirty="0"/>
              <a:t> </a:t>
            </a:r>
            <a:r>
              <a:rPr lang="en-US" dirty="0" err="1"/>
              <a:t>bog'laydi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Tuproqli</a:t>
            </a:r>
            <a:r>
              <a:rPr lang="en-US" dirty="0"/>
              <a:t> </a:t>
            </a:r>
            <a:r>
              <a:rPr lang="en-US" dirty="0" err="1"/>
              <a:t>pastadir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armatura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qat'iyan</a:t>
            </a:r>
            <a:r>
              <a:rPr lang="en-US" dirty="0"/>
              <a:t> man </a:t>
            </a:r>
            <a:r>
              <a:rPr lang="en-US" dirty="0" err="1"/>
              <a:t>etiladi</a:t>
            </a:r>
            <a:r>
              <a:rPr lang="en-US" dirty="0"/>
              <a:t> - </a:t>
            </a:r>
            <a:r>
              <a:rPr lang="en-US" dirty="0" err="1"/>
              <a:t>etarli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tasavvurlar</a:t>
            </a:r>
            <a:r>
              <a:rPr lang="en-US" dirty="0"/>
              <a:t> </a:t>
            </a:r>
            <a:r>
              <a:rPr lang="en-US" dirty="0" err="1"/>
              <a:t>diametri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qovurg'ali</a:t>
            </a:r>
            <a:r>
              <a:rPr lang="en-US" dirty="0"/>
              <a:t> </a:t>
            </a:r>
            <a:r>
              <a:rPr lang="en-US" dirty="0" err="1"/>
              <a:t>sirt</a:t>
            </a:r>
            <a:r>
              <a:rPr lang="en-US" dirty="0"/>
              <a:t> </a:t>
            </a:r>
            <a:r>
              <a:rPr lang="en-US" dirty="0" err="1"/>
              <a:t>tezda</a:t>
            </a:r>
            <a:r>
              <a:rPr lang="en-US" dirty="0"/>
              <a:t> </a:t>
            </a:r>
            <a:r>
              <a:rPr lang="en-US" dirty="0" err="1"/>
              <a:t>strukturaning</a:t>
            </a:r>
            <a:r>
              <a:rPr lang="en-US" dirty="0"/>
              <a:t> </a:t>
            </a:r>
            <a:r>
              <a:rPr lang="en-US" dirty="0" err="1"/>
              <a:t>korroziyasiga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topraklama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yo'qotishiga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ulanishni</a:t>
            </a:r>
            <a:r>
              <a:rPr lang="en-US" dirty="0"/>
              <a:t> </a:t>
            </a:r>
            <a:r>
              <a:rPr lang="en-US" dirty="0" err="1"/>
              <a:t>tanlashda</a:t>
            </a:r>
            <a:r>
              <a:rPr lang="en-US" dirty="0"/>
              <a:t>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topraklama</a:t>
            </a:r>
            <a:r>
              <a:rPr lang="en-US" dirty="0"/>
              <a:t> </a:t>
            </a:r>
            <a:r>
              <a:rPr lang="en-US" dirty="0" err="1"/>
              <a:t>o'tkazgichini</a:t>
            </a:r>
            <a:r>
              <a:rPr lang="en-US" dirty="0"/>
              <a:t> </a:t>
            </a:r>
            <a:r>
              <a:rPr lang="en-US" dirty="0" err="1"/>
              <a:t>uyga</a:t>
            </a:r>
            <a:r>
              <a:rPr lang="en-US" dirty="0"/>
              <a:t>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usuli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oldindan</a:t>
            </a:r>
            <a:r>
              <a:rPr lang="en-US" dirty="0"/>
              <a:t> </a:t>
            </a:r>
            <a:r>
              <a:rPr lang="en-US" dirty="0" err="1"/>
              <a:t>qaror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qilishingiz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Tuproqli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sxemalari</a:t>
            </a:r>
            <a:r>
              <a:rPr lang="en-US" dirty="0"/>
              <a:t> -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afzalliklari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kamchiliklari</a:t>
            </a:r>
            <a:endParaRPr lang="ru-RU" dirty="0"/>
          </a:p>
          <a:p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strukturaning</a:t>
            </a:r>
            <a:r>
              <a:rPr lang="en-US" dirty="0"/>
              <a:t> </a:t>
            </a:r>
            <a:r>
              <a:rPr lang="en-US" dirty="0" err="1"/>
              <a:t>ishonchliligi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chidamliligi</a:t>
            </a:r>
            <a:r>
              <a:rPr lang="en-US" dirty="0"/>
              <a:t> </a:t>
            </a:r>
            <a:r>
              <a:rPr lang="en-US" dirty="0" err="1"/>
              <a:t>tanlangan</a:t>
            </a:r>
            <a:r>
              <a:rPr lang="en-US" dirty="0"/>
              <a:t> </a:t>
            </a:r>
            <a:r>
              <a:rPr lang="en-US" dirty="0" err="1"/>
              <a:t>sxemaga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ru-RU" dirty="0" err="1"/>
              <a:t>Shunday</a:t>
            </a:r>
            <a:r>
              <a:rPr lang="ru-RU" dirty="0"/>
              <a:t> </a:t>
            </a:r>
            <a:r>
              <a:rPr lang="ru-RU" dirty="0" err="1"/>
              <a:t>qilib</a:t>
            </a:r>
            <a:r>
              <a:rPr lang="ru-RU" dirty="0"/>
              <a:t>, </a:t>
            </a:r>
            <a:r>
              <a:rPr lang="ru-RU" dirty="0" err="1"/>
              <a:t>shartli</a:t>
            </a:r>
            <a:r>
              <a:rPr lang="ru-RU" dirty="0"/>
              <a:t> </a:t>
            </a:r>
            <a:r>
              <a:rPr lang="ru-RU" dirty="0" err="1"/>
              <a:t>ravishda</a:t>
            </a:r>
            <a:r>
              <a:rPr lang="ru-RU" dirty="0"/>
              <a:t> </a:t>
            </a:r>
            <a:r>
              <a:rPr lang="ru-RU" dirty="0" err="1"/>
              <a:t>konturlar</a:t>
            </a:r>
            <a:r>
              <a:rPr lang="ru-RU" dirty="0"/>
              <a:t> </a:t>
            </a:r>
            <a:r>
              <a:rPr lang="ru-RU" dirty="0" err="1"/>
              <a:t>quyidagilarga</a:t>
            </a:r>
            <a:r>
              <a:rPr lang="ru-RU" dirty="0"/>
              <a:t> </a:t>
            </a:r>
            <a:r>
              <a:rPr lang="ru-RU" dirty="0" err="1"/>
              <a:t>bo'linadi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chiziqli</a:t>
            </a:r>
            <a:r>
              <a:rPr lang="ru-RU" dirty="0"/>
              <a:t> - </a:t>
            </a:r>
            <a:r>
              <a:rPr lang="ru-RU" dirty="0" err="1"/>
              <a:t>topraklama</a:t>
            </a:r>
            <a:r>
              <a:rPr lang="ru-RU" dirty="0"/>
              <a:t> </a:t>
            </a:r>
            <a:r>
              <a:rPr lang="ru-RU" dirty="0" err="1"/>
              <a:t>o'tkazgichlari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qatorda</a:t>
            </a:r>
            <a:r>
              <a:rPr lang="ru-RU" dirty="0"/>
              <a:t> </a:t>
            </a:r>
            <a:r>
              <a:rPr lang="ru-RU" dirty="0" err="1"/>
              <a:t>yotqizilgan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bir-biriga</a:t>
            </a:r>
            <a:r>
              <a:rPr lang="ru-RU" dirty="0"/>
              <a:t> </a:t>
            </a:r>
            <a:r>
              <a:rPr lang="ru-RU" dirty="0" err="1"/>
              <a:t>ketma-ket</a:t>
            </a:r>
            <a:r>
              <a:rPr lang="ru-RU" dirty="0"/>
              <a:t> </a:t>
            </a:r>
            <a:r>
              <a:rPr lang="ru-RU" dirty="0" err="1"/>
              <a:t>ulanganda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yopiq</a:t>
            </a:r>
            <a:r>
              <a:rPr lang="ru-RU" dirty="0"/>
              <a:t> </a:t>
            </a:r>
            <a:r>
              <a:rPr lang="ru-RU" dirty="0" err="1"/>
              <a:t>pastadir</a:t>
            </a:r>
            <a:r>
              <a:rPr lang="ru-RU" dirty="0"/>
              <a:t> </a:t>
            </a:r>
            <a:r>
              <a:rPr lang="ru-RU" dirty="0" err="1"/>
              <a:t>bilan</a:t>
            </a:r>
            <a:r>
              <a:rPr lang="ru-RU" dirty="0"/>
              <a:t> (</a:t>
            </a:r>
            <a:r>
              <a:rPr lang="ru-RU" dirty="0" err="1"/>
              <a:t>uchburchak</a:t>
            </a:r>
            <a:r>
              <a:rPr lang="ru-RU" dirty="0"/>
              <a:t>, </a:t>
            </a:r>
            <a:r>
              <a:rPr lang="ru-RU" dirty="0" err="1"/>
              <a:t>kvadrat</a:t>
            </a:r>
            <a:r>
              <a:rPr lang="ru-RU" dirty="0"/>
              <a:t>, </a:t>
            </a:r>
            <a:r>
              <a:rPr lang="ru-RU" dirty="0" err="1"/>
              <a:t>tasvirlar</a:t>
            </a:r>
            <a:r>
              <a:rPr lang="ru-RU" dirty="0"/>
              <a:t>) - </a:t>
            </a:r>
            <a:r>
              <a:rPr lang="ru-RU" dirty="0" err="1"/>
              <a:t>barcha</a:t>
            </a:r>
            <a:r>
              <a:rPr lang="ru-RU" dirty="0"/>
              <a:t> </a:t>
            </a:r>
            <a:r>
              <a:rPr lang="ru-RU" dirty="0" err="1"/>
              <a:t>tuproq</a:t>
            </a:r>
            <a:r>
              <a:rPr lang="ru-RU" dirty="0"/>
              <a:t> </a:t>
            </a:r>
            <a:r>
              <a:rPr lang="ru-RU" dirty="0" err="1"/>
              <a:t>elektrodlari</a:t>
            </a:r>
            <a:r>
              <a:rPr lang="ru-RU" dirty="0"/>
              <a:t> </a:t>
            </a:r>
            <a:r>
              <a:rPr lang="ru-RU" dirty="0" err="1"/>
              <a:t>yopiq</a:t>
            </a:r>
            <a:r>
              <a:rPr lang="ru-RU" dirty="0"/>
              <a:t> </a:t>
            </a:r>
            <a:r>
              <a:rPr lang="ru-RU" dirty="0" err="1"/>
              <a:t>doira</a:t>
            </a:r>
            <a:r>
              <a:rPr lang="ru-RU" dirty="0"/>
              <a:t> </a:t>
            </a:r>
            <a:r>
              <a:rPr lang="ru-RU" dirty="0" err="1"/>
              <a:t>ichida</a:t>
            </a:r>
            <a:r>
              <a:rPr lang="ru-RU" dirty="0"/>
              <a:t> </a:t>
            </a:r>
            <a:r>
              <a:rPr lang="ru-RU" dirty="0" err="1"/>
              <a:t>ulanganda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571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Заминлаш</a:t>
            </a:r>
            <a:r>
              <a:rPr lang="ru-RU" dirty="0">
                <a:effectLst/>
              </a:rPr>
              <a:t> , </a:t>
            </a:r>
            <a:r>
              <a:rPr lang="ru-RU" dirty="0" err="1">
                <a:effectLst/>
              </a:rPr>
              <a:t>чақмоқ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электрокоррозиядан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химоя</a:t>
            </a:r>
            <a:endParaRPr lang="ru-RU" dirty="0"/>
          </a:p>
        </p:txBody>
      </p:sp>
      <p:pic>
        <p:nvPicPr>
          <p:cNvPr id="4" name="Объект 3" descr="формула расчета зазмления модульног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240360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691680" y="335699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ерда</a:t>
            </a:r>
            <a:r>
              <a:rPr lang="ru-RU" dirty="0"/>
              <a:t>:</a:t>
            </a:r>
          </a:p>
          <a:p>
            <a:r>
              <a:rPr lang="ru-RU" dirty="0"/>
              <a:t>р - </a:t>
            </a:r>
            <a:r>
              <a:rPr lang="ru-RU" dirty="0" err="1"/>
              <a:t>тупроқ</a:t>
            </a:r>
            <a:r>
              <a:rPr lang="ru-RU" dirty="0"/>
              <a:t> </a:t>
            </a:r>
            <a:r>
              <a:rPr lang="ru-RU" dirty="0" err="1"/>
              <a:t>қаршилиги</a:t>
            </a:r>
            <a:r>
              <a:rPr lang="ru-RU" dirty="0"/>
              <a:t> (Ом  м)</a:t>
            </a:r>
          </a:p>
          <a:p>
            <a:r>
              <a:rPr lang="en-US" dirty="0"/>
              <a:t>L</a:t>
            </a:r>
            <a:r>
              <a:rPr lang="ru-RU" dirty="0"/>
              <a:t> - </a:t>
            </a:r>
            <a:r>
              <a:rPr lang="ru-RU" dirty="0" err="1"/>
              <a:t>ўзакнинг</a:t>
            </a:r>
            <a:r>
              <a:rPr lang="ru-RU" dirty="0"/>
              <a:t> </a:t>
            </a:r>
            <a:r>
              <a:rPr lang="ru-RU" dirty="0" err="1"/>
              <a:t>узунлиги</a:t>
            </a:r>
            <a:r>
              <a:rPr lang="ru-RU" dirty="0"/>
              <a:t> (м)</a:t>
            </a:r>
          </a:p>
          <a:p>
            <a:r>
              <a:rPr lang="en-US" dirty="0"/>
              <a:t>d </a:t>
            </a:r>
            <a:r>
              <a:rPr lang="ru-RU" dirty="0"/>
              <a:t>– </a:t>
            </a:r>
            <a:r>
              <a:rPr lang="ru-RU" dirty="0" err="1"/>
              <a:t>тупроқ</a:t>
            </a:r>
            <a:r>
              <a:rPr lang="ru-RU" dirty="0"/>
              <a:t> </a:t>
            </a:r>
            <a:r>
              <a:rPr lang="ru-RU" dirty="0" err="1"/>
              <a:t>электродининг</a:t>
            </a:r>
            <a:r>
              <a:rPr lang="ru-RU" dirty="0"/>
              <a:t> </a:t>
            </a:r>
            <a:r>
              <a:rPr lang="ru-RU" dirty="0" err="1"/>
              <a:t>диаметри</a:t>
            </a:r>
            <a:r>
              <a:rPr lang="ru-RU" dirty="0"/>
              <a:t> (м)</a:t>
            </a:r>
          </a:p>
          <a:p>
            <a:r>
              <a:rPr lang="ru-RU" dirty="0"/>
              <a:t>Т - </a:t>
            </a:r>
            <a:r>
              <a:rPr lang="ru-RU" dirty="0" err="1"/>
              <a:t>тупроқ</a:t>
            </a:r>
            <a:r>
              <a:rPr lang="ru-RU" dirty="0"/>
              <a:t> </a:t>
            </a:r>
            <a:r>
              <a:rPr lang="ru-RU" dirty="0" err="1"/>
              <a:t>электродининг</a:t>
            </a:r>
            <a:r>
              <a:rPr lang="ru-RU" dirty="0"/>
              <a:t> </a:t>
            </a:r>
            <a:r>
              <a:rPr lang="ru-RU" dirty="0" err="1"/>
              <a:t>чуқурлашиши</a:t>
            </a:r>
            <a:r>
              <a:rPr lang="ru-RU" dirty="0"/>
              <a:t> (</a:t>
            </a:r>
            <a:r>
              <a:rPr lang="ru-RU" dirty="0" err="1"/>
              <a:t>тупроқ</a:t>
            </a:r>
            <a:r>
              <a:rPr lang="ru-RU" dirty="0"/>
              <a:t> </a:t>
            </a:r>
            <a:r>
              <a:rPr lang="ru-RU" dirty="0" err="1"/>
              <a:t>сатҳидан</a:t>
            </a:r>
            <a:r>
              <a:rPr lang="ru-RU" dirty="0"/>
              <a:t> </a:t>
            </a:r>
            <a:r>
              <a:rPr lang="ru-RU" dirty="0" err="1"/>
              <a:t>тупроқ</a:t>
            </a:r>
            <a:r>
              <a:rPr lang="ru-RU" dirty="0"/>
              <a:t> </a:t>
            </a:r>
            <a:r>
              <a:rPr lang="ru-RU" dirty="0" err="1"/>
              <a:t>электродининг</a:t>
            </a:r>
            <a:r>
              <a:rPr lang="ru-RU" dirty="0"/>
              <a:t> </a:t>
            </a:r>
            <a:r>
              <a:rPr lang="ru-RU" dirty="0" err="1"/>
              <a:t>ўртасигача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масофа</a:t>
            </a:r>
            <a:r>
              <a:rPr lang="ru-RU" dirty="0"/>
              <a:t>) (м)</a:t>
            </a:r>
          </a:p>
          <a:p>
            <a:r>
              <a:rPr lang="ru-RU" dirty="0"/>
              <a:t>π - математик </a:t>
            </a:r>
            <a:r>
              <a:rPr lang="ru-RU" dirty="0" err="1"/>
              <a:t>доимий</a:t>
            </a:r>
            <a:r>
              <a:rPr lang="ru-RU" dirty="0"/>
              <a:t> Пи (3.141592)</a:t>
            </a:r>
          </a:p>
          <a:p>
            <a:r>
              <a:rPr lang="en-US" dirty="0" err="1"/>
              <a:t>ln</a:t>
            </a:r>
            <a:r>
              <a:rPr lang="ru-RU" dirty="0"/>
              <a:t> - </a:t>
            </a:r>
            <a:r>
              <a:rPr lang="uz-Cyrl-UZ" dirty="0"/>
              <a:t>натурал</a:t>
            </a:r>
            <a:r>
              <a:rPr lang="ru-RU" dirty="0"/>
              <a:t> логарифм.</a:t>
            </a:r>
          </a:p>
        </p:txBody>
      </p:sp>
    </p:spTree>
    <p:extLst>
      <p:ext uri="{BB962C8B-B14F-4D97-AF65-F5344CB8AC3E}">
        <p14:creationId xmlns:p14="http://schemas.microsoft.com/office/powerpoint/2010/main" val="116409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Ulanish</a:t>
            </a:r>
            <a:r>
              <a:rPr lang="en-US" b="1" dirty="0"/>
              <a:t> </a:t>
            </a:r>
            <a:r>
              <a:rPr lang="en-US" b="1" dirty="0" err="1"/>
              <a:t>sxemasining</a:t>
            </a:r>
            <a:r>
              <a:rPr lang="en-US" b="1" dirty="0"/>
              <a:t> </a:t>
            </a:r>
            <a:r>
              <a:rPr lang="en-US" b="1" dirty="0" err="1"/>
              <a:t>topraklama</a:t>
            </a:r>
            <a:r>
              <a:rPr lang="en-US" b="1" dirty="0"/>
              <a:t> </a:t>
            </a:r>
            <a:r>
              <a:rPr lang="en-US" b="1" dirty="0" err="1"/>
              <a:t>tizimining</a:t>
            </a:r>
            <a:r>
              <a:rPr lang="en-US" b="1" dirty="0"/>
              <a:t> </a:t>
            </a:r>
            <a:r>
              <a:rPr lang="en-US" b="1" dirty="0" err="1"/>
              <a:t>turiga</a:t>
            </a:r>
            <a:r>
              <a:rPr lang="en-US" b="1" dirty="0"/>
              <a:t> </a:t>
            </a:r>
            <a:r>
              <a:rPr lang="en-US" b="1" dirty="0" err="1"/>
              <a:t>bog'liqligi</a:t>
            </a:r>
            <a:endParaRPr lang="ru-RU" dirty="0"/>
          </a:p>
          <a:p>
            <a:r>
              <a:rPr lang="en-US" dirty="0" err="1"/>
              <a:t>Uy</a:t>
            </a:r>
            <a:r>
              <a:rPr lang="en-US" dirty="0"/>
              <a:t>-joy </a:t>
            </a:r>
            <a:r>
              <a:rPr lang="en-US" dirty="0" err="1"/>
              <a:t>ob'ektlarini</a:t>
            </a:r>
            <a:r>
              <a:rPr lang="en-US" dirty="0"/>
              <a:t> </a:t>
            </a:r>
            <a:r>
              <a:rPr lang="en-US" dirty="0" err="1"/>
              <a:t>erga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tizimlar</a:t>
            </a:r>
            <a:r>
              <a:rPr lang="en-US" dirty="0"/>
              <a:t> </a:t>
            </a:r>
            <a:r>
              <a:rPr lang="en-US" dirty="0" err="1"/>
              <a:t>bo'yicha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: TN (TN-C, TN-S, TN-C-S </a:t>
            </a:r>
            <a:r>
              <a:rPr lang="en-US" dirty="0" err="1"/>
              <a:t>quyi</a:t>
            </a:r>
            <a:r>
              <a:rPr lang="en-US" dirty="0"/>
              <a:t> </a:t>
            </a:r>
            <a:r>
              <a:rPr lang="en-US" dirty="0" err="1"/>
              <a:t>tizimlari</a:t>
            </a:r>
            <a:r>
              <a:rPr lang="en-US" dirty="0"/>
              <a:t>) </a:t>
            </a:r>
            <a:r>
              <a:rPr lang="en-US" dirty="0" err="1"/>
              <a:t>yoki</a:t>
            </a:r>
            <a:r>
              <a:rPr lang="en-US" dirty="0"/>
              <a:t> TT. </a:t>
            </a:r>
            <a:r>
              <a:rPr lang="en-US" dirty="0" err="1"/>
              <a:t>Nomdagi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harf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manbaining</a:t>
            </a:r>
            <a:r>
              <a:rPr lang="en-US" dirty="0"/>
              <a:t> </a:t>
            </a:r>
            <a:r>
              <a:rPr lang="en-US" dirty="0" err="1"/>
              <a:t>topraklanmasını</a:t>
            </a:r>
            <a:r>
              <a:rPr lang="en-US" dirty="0"/>
              <a:t>, </a:t>
            </a:r>
            <a:r>
              <a:rPr lang="en-US" dirty="0" err="1"/>
              <a:t>ikkinchisi</a:t>
            </a:r>
            <a:r>
              <a:rPr lang="en-US" dirty="0"/>
              <a:t> -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jihozlarining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qismlarini</a:t>
            </a:r>
            <a:r>
              <a:rPr lang="en-US" dirty="0"/>
              <a:t> </a:t>
            </a:r>
            <a:r>
              <a:rPr lang="en-US" dirty="0" err="1"/>
              <a:t>erga</a:t>
            </a:r>
            <a:r>
              <a:rPr lang="en-US" dirty="0"/>
              <a:t> </a:t>
            </a:r>
            <a:r>
              <a:rPr lang="en-US" dirty="0" err="1"/>
              <a:t>ulashni</a:t>
            </a:r>
            <a:r>
              <a:rPr lang="en-US" dirty="0"/>
              <a:t> </a:t>
            </a:r>
            <a:r>
              <a:rPr lang="en-US" dirty="0" err="1"/>
              <a:t>bildiradi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harflar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o'tkazgichdagi</a:t>
            </a:r>
            <a:r>
              <a:rPr lang="en-US" dirty="0"/>
              <a:t> </a:t>
            </a:r>
            <a:r>
              <a:rPr lang="en-US" dirty="0" err="1"/>
              <a:t>kombinatsiyani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o'tkazgichlarining</a:t>
            </a:r>
            <a:r>
              <a:rPr lang="en-US" dirty="0"/>
              <a:t> </a:t>
            </a:r>
            <a:r>
              <a:rPr lang="en-US" dirty="0" err="1"/>
              <a:t>funktsiyalarini</a:t>
            </a:r>
            <a:r>
              <a:rPr lang="en-US" dirty="0"/>
              <a:t> </a:t>
            </a:r>
            <a:r>
              <a:rPr lang="en-US" dirty="0" err="1"/>
              <a:t>ajratishni</a:t>
            </a:r>
            <a:r>
              <a:rPr lang="en-US" dirty="0"/>
              <a:t> </a:t>
            </a:r>
            <a:r>
              <a:rPr lang="en-US" dirty="0" err="1"/>
              <a:t>ko'rsatadi</a:t>
            </a:r>
            <a:r>
              <a:rPr lang="en-US" dirty="0"/>
              <a:t>. S -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(N)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(PE) </a:t>
            </a:r>
            <a:r>
              <a:rPr lang="en-US" dirty="0" err="1"/>
              <a:t>o'tkazgichlari</a:t>
            </a:r>
            <a:r>
              <a:rPr lang="en-US" dirty="0"/>
              <a:t> </a:t>
            </a:r>
            <a:r>
              <a:rPr lang="en-US" dirty="0" err="1"/>
              <a:t>ajratilgan</a:t>
            </a:r>
            <a:r>
              <a:rPr lang="en-US" dirty="0"/>
              <a:t>. C -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o'tkazgichlarning</a:t>
            </a:r>
            <a:r>
              <a:rPr lang="en-US" dirty="0"/>
              <a:t> </a:t>
            </a:r>
            <a:r>
              <a:rPr lang="en-US" dirty="0" err="1"/>
              <a:t>funktsiyalari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o'tkazgichda</a:t>
            </a:r>
            <a:r>
              <a:rPr lang="en-US" dirty="0"/>
              <a:t> (PEN-</a:t>
            </a:r>
            <a:r>
              <a:rPr lang="en-US" dirty="0" err="1"/>
              <a:t>o'tkazgich</a:t>
            </a:r>
            <a:r>
              <a:rPr lang="en-US" dirty="0"/>
              <a:t>) </a:t>
            </a:r>
            <a:r>
              <a:rPr lang="en-US" dirty="0" err="1"/>
              <a:t>birlashtirilgan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Tuproq</a:t>
            </a:r>
            <a:r>
              <a:rPr lang="en-US" dirty="0"/>
              <a:t> </a:t>
            </a:r>
            <a:r>
              <a:rPr lang="en-US" dirty="0" err="1"/>
              <a:t>elektrodining</a:t>
            </a:r>
            <a:r>
              <a:rPr lang="en-US" dirty="0"/>
              <a:t> </a:t>
            </a:r>
            <a:r>
              <a:rPr lang="en-US" dirty="0" err="1"/>
              <a:t>qarshiligining</a:t>
            </a:r>
            <a:r>
              <a:rPr lang="en-US" dirty="0"/>
              <a:t> </a:t>
            </a:r>
            <a:r>
              <a:rPr lang="en-US" dirty="0" err="1"/>
              <a:t>pasayishi</a:t>
            </a:r>
            <a:r>
              <a:rPr lang="en-US" dirty="0"/>
              <a:t> </a:t>
            </a:r>
            <a:r>
              <a:rPr lang="en-US" dirty="0" err="1"/>
              <a:t>tuproqning</a:t>
            </a:r>
            <a:r>
              <a:rPr lang="en-US" dirty="0"/>
              <a:t> </a:t>
            </a:r>
            <a:r>
              <a:rPr lang="en-US" dirty="0" err="1"/>
              <a:t>noto'g'ri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ko'rsatkichlarining</a:t>
            </a:r>
            <a:r>
              <a:rPr lang="en-US" dirty="0"/>
              <a:t> </a:t>
            </a:r>
            <a:r>
              <a:rPr lang="en-US" dirty="0" err="1"/>
              <a:t>oshishiga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kelmasa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xavfsizligi</a:t>
            </a:r>
            <a:r>
              <a:rPr lang="en-US" dirty="0"/>
              <a:t> </a:t>
            </a:r>
            <a:r>
              <a:rPr lang="en-US" dirty="0" err="1"/>
              <a:t>to'liq</a:t>
            </a:r>
            <a:r>
              <a:rPr lang="en-US" dirty="0"/>
              <a:t> </a:t>
            </a:r>
            <a:r>
              <a:rPr lang="en-US" dirty="0" err="1"/>
              <a:t>ta'minlanadi</a:t>
            </a:r>
            <a:r>
              <a:rPr lang="en-US" dirty="0"/>
              <a:t>. </a:t>
            </a:r>
            <a:r>
              <a:rPr lang="en-US" dirty="0" err="1"/>
              <a:t>Topraklama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ob'ektda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tarmog'i</a:t>
            </a:r>
            <a:r>
              <a:rPr lang="en-US" dirty="0"/>
              <a:t> </a:t>
            </a:r>
            <a:r>
              <a:rPr lang="en-US" dirty="0" err="1"/>
              <a:t>tizimiga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bog'liqligini</a:t>
            </a:r>
            <a:r>
              <a:rPr lang="en-US" dirty="0"/>
              <a:t> </a:t>
            </a:r>
            <a:r>
              <a:rPr lang="en-US" dirty="0" err="1"/>
              <a:t>ko'rib</a:t>
            </a:r>
            <a:r>
              <a:rPr lang="en-US" dirty="0"/>
              <a:t> </a:t>
            </a:r>
            <a:r>
              <a:rPr lang="en-US" dirty="0" err="1"/>
              <a:t>chiqing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645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TN-S </a:t>
            </a:r>
            <a:r>
              <a:rPr lang="en-US" dirty="0" err="1">
                <a:effectLst/>
              </a:rPr>
              <a:t>topraklama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tizimi</a:t>
            </a:r>
            <a:endParaRPr lang="ru-RU" dirty="0"/>
          </a:p>
        </p:txBody>
      </p:sp>
      <p:pic>
        <p:nvPicPr>
          <p:cNvPr id="4" name="Объект 3" descr="https://i0.wp.com/zandz.com/im/biblioteka/shema-podkluchenia-zazemlenia-v-zagorodnom-domep-2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6587"/>
            <a:ext cx="7620000" cy="409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167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TN-C </a:t>
            </a:r>
            <a:r>
              <a:rPr lang="en-US" dirty="0" err="1">
                <a:effectLst/>
              </a:rPr>
              <a:t>topraklama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tizimi</a:t>
            </a:r>
            <a:r>
              <a:rPr lang="en-US" dirty="0">
                <a:effectLst/>
              </a:rPr>
              <a:t>. TN-C-S </a:t>
            </a:r>
            <a:r>
              <a:rPr lang="en-US" dirty="0" err="1">
                <a:effectLst/>
              </a:rPr>
              <a:t>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o'tish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zarurati</a:t>
            </a:r>
            <a:endParaRPr lang="ru-RU" dirty="0">
              <a:effectLst/>
            </a:endParaRPr>
          </a:p>
        </p:txBody>
      </p:sp>
      <p:pic>
        <p:nvPicPr>
          <p:cNvPr id="4" name="Объект 3" descr="https://i1.wp.com/zandz.com/im/biblioteka/shema-podkluchenia-zazemlenia-v-zagorodnom-domep-3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49462"/>
            <a:ext cx="7620000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491880" y="6021288"/>
            <a:ext cx="1370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TN-S </a:t>
            </a:r>
            <a:r>
              <a:rPr lang="en-US" dirty="0" err="1"/>
              <a:t>tizimi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40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Asosiy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kommutatorning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Объект 3" descr="https://i1.wp.com/zandz.com/im/biblioteka/shema-podkluchenia-zazemlenia-v-zagorodnom-domep-4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208912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1223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739</Words>
  <Application>Microsoft Office PowerPoint</Application>
  <PresentationFormat>Экран (4:3)</PresentationFormat>
  <Paragraphs>45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Yerga ulanish. Xususiy uyda to'g'ri topraklama. Nima beradi</vt:lpstr>
      <vt:lpstr>Презентация PowerPoint</vt:lpstr>
      <vt:lpstr>Презентация PowerPoint</vt:lpstr>
      <vt:lpstr>Презентация PowerPoint</vt:lpstr>
      <vt:lpstr>Заминлаш , чақмоқ ва электрокоррозиядан химоя</vt:lpstr>
      <vt:lpstr>Презентация PowerPoint</vt:lpstr>
      <vt:lpstr>TN-S topraklama tizimi</vt:lpstr>
      <vt:lpstr>TN-C topraklama tizimi. TN-C-S ga o'tish zarurati</vt:lpstr>
      <vt:lpstr>Asosiy kommutatorning sxemasi</vt:lpstr>
      <vt:lpstr>Yerga ulanish sxemasi (TN-C dan TN-C-S ga o'tish)</vt:lpstr>
      <vt:lpstr>TN-C-S tuproqli ulanish sxemasi</vt:lpstr>
      <vt:lpstr>TT yerga ulanishi</vt:lpstr>
      <vt:lpstr>TT yerga ulash sxemasi</vt:lpstr>
      <vt:lpstr>TT tizimiga muvofiq topraklama va RCD uchun ulanish sxemasi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Zaminlash.Elektr tarmoqlarining sxemalari va elektr ta'minoti. Elektr tarmog'ining elektr, mexanik va texnik iqtisodiy xisoblari.</dc:title>
  <dc:creator>Elektrik</dc:creator>
  <cp:lastModifiedBy>Elektrik</cp:lastModifiedBy>
  <cp:revision>9</cp:revision>
  <dcterms:created xsi:type="dcterms:W3CDTF">2023-07-23T04:24:34Z</dcterms:created>
  <dcterms:modified xsi:type="dcterms:W3CDTF">2023-07-25T12:49:04Z</dcterms:modified>
</cp:coreProperties>
</file>