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" y="-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250A-B5C8-499D-B48B-4C3BE253132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30A6-57B3-4339-B05C-9C319B5DC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58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250A-B5C8-499D-B48B-4C3BE253132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30A6-57B3-4339-B05C-9C319B5DC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65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250A-B5C8-499D-B48B-4C3BE253132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30A6-57B3-4339-B05C-9C319B5DC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64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250A-B5C8-499D-B48B-4C3BE253132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30A6-57B3-4339-B05C-9C319B5DCE2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8204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250A-B5C8-499D-B48B-4C3BE253132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30A6-57B3-4339-B05C-9C319B5DC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746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250A-B5C8-499D-B48B-4C3BE253132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30A6-57B3-4339-B05C-9C319B5DC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07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250A-B5C8-499D-B48B-4C3BE253132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30A6-57B3-4339-B05C-9C319B5DC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667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250A-B5C8-499D-B48B-4C3BE253132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30A6-57B3-4339-B05C-9C319B5DC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453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250A-B5C8-499D-B48B-4C3BE253132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30A6-57B3-4339-B05C-9C319B5DC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9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250A-B5C8-499D-B48B-4C3BE253132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30A6-57B3-4339-B05C-9C319B5DC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79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250A-B5C8-499D-B48B-4C3BE253132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30A6-57B3-4339-B05C-9C319B5DC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38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250A-B5C8-499D-B48B-4C3BE253132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30A6-57B3-4339-B05C-9C319B5DC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6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250A-B5C8-499D-B48B-4C3BE253132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30A6-57B3-4339-B05C-9C319B5DC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7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250A-B5C8-499D-B48B-4C3BE253132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30A6-57B3-4339-B05C-9C319B5DC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60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250A-B5C8-499D-B48B-4C3BE253132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30A6-57B3-4339-B05C-9C319B5DC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91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250A-B5C8-499D-B48B-4C3BE253132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30A6-57B3-4339-B05C-9C319B5DC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56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250A-B5C8-499D-B48B-4C3BE253132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30A6-57B3-4339-B05C-9C319B5DC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70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AB8250A-B5C8-499D-B48B-4C3BE253132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C30A6-57B3-4339-B05C-9C319B5DC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9391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0702" y="345985"/>
            <a:ext cx="9144000" cy="1448309"/>
          </a:xfrm>
        </p:spPr>
        <p:txBody>
          <a:bodyPr>
            <a:normAutofit fontScale="90000"/>
          </a:bodyPr>
          <a:lstStyle/>
          <a:p>
            <a:r>
              <a:rPr lang="en-US" sz="4800" dirty="0" err="1" smtClean="0"/>
              <a:t>Zaminlash,chaqmoq</a:t>
            </a:r>
            <a:r>
              <a:rPr lang="en-US" sz="4800" dirty="0" smtClean="0"/>
              <a:t> </a:t>
            </a:r>
            <a:r>
              <a:rPr lang="en-US" sz="4800" dirty="0" err="1" smtClean="0"/>
              <a:t>va</a:t>
            </a:r>
            <a:r>
              <a:rPr lang="en-US" sz="4800" dirty="0" smtClean="0"/>
              <a:t> </a:t>
            </a:r>
            <a:r>
              <a:rPr lang="en-US" sz="4800" dirty="0" err="1" smtClean="0"/>
              <a:t>elektrakorroziyadan</a:t>
            </a:r>
            <a:r>
              <a:rPr lang="en-US" sz="4800" dirty="0" smtClean="0"/>
              <a:t> </a:t>
            </a:r>
            <a:r>
              <a:rPr lang="en-US" sz="4800" dirty="0" err="1" smtClean="0"/>
              <a:t>himoya</a:t>
            </a:r>
            <a:r>
              <a:rPr lang="en-US" sz="4800" dirty="0" smtClean="0"/>
              <a:t>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4838" y="1945765"/>
            <a:ext cx="11153954" cy="4437781"/>
          </a:xfrm>
        </p:spPr>
        <p:txBody>
          <a:bodyPr/>
          <a:lstStyle/>
          <a:p>
            <a:r>
              <a:rPr lang="ru-RU" u="sng" dirty="0" err="1"/>
              <a:t>Ерга</a:t>
            </a:r>
            <a:r>
              <a:rPr lang="ru-RU" u="sng" dirty="0"/>
              <a:t> </a:t>
            </a:r>
            <a:r>
              <a:rPr lang="ru-RU" u="sng" dirty="0" err="1"/>
              <a:t>улаш</a:t>
            </a:r>
            <a:r>
              <a:rPr lang="ru-RU" u="sng" dirty="0"/>
              <a:t> </a:t>
            </a:r>
            <a:r>
              <a:rPr lang="ru-RU" u="sng" dirty="0" err="1"/>
              <a:t>қаршилигини</a:t>
            </a:r>
            <a:r>
              <a:rPr lang="ru-RU" u="sng" dirty="0"/>
              <a:t> </a:t>
            </a:r>
            <a:r>
              <a:rPr lang="ru-RU" u="sng" dirty="0" err="1"/>
              <a:t>ҳисоблаш</a:t>
            </a:r>
            <a:r>
              <a:rPr lang="ru-RU" u="sng" dirty="0"/>
              <a:t>.</a:t>
            </a:r>
            <a:endParaRPr lang="ru-RU" dirty="0"/>
          </a:p>
          <a:p>
            <a:r>
              <a:rPr lang="ru-RU" dirty="0" err="1"/>
              <a:t>Битта</a:t>
            </a:r>
            <a:r>
              <a:rPr lang="ru-RU" dirty="0"/>
              <a:t> вертикал электрод </a:t>
            </a:r>
            <a:r>
              <a:rPr lang="ru-RU" dirty="0" err="1"/>
              <a:t>ерга</a:t>
            </a:r>
            <a:r>
              <a:rPr lang="ru-RU" dirty="0"/>
              <a:t> </a:t>
            </a:r>
            <a:r>
              <a:rPr lang="ru-RU" dirty="0" err="1"/>
              <a:t>улагичнинг</a:t>
            </a:r>
            <a:r>
              <a:rPr lang="ru-RU" dirty="0"/>
              <a:t>  </a:t>
            </a:r>
            <a:r>
              <a:rPr lang="ru-RU" dirty="0" err="1"/>
              <a:t>ерга</a:t>
            </a:r>
            <a:r>
              <a:rPr lang="ru-RU" dirty="0"/>
              <a:t> </a:t>
            </a:r>
            <a:r>
              <a:rPr lang="ru-RU" dirty="0" err="1"/>
              <a:t>улаш</a:t>
            </a:r>
            <a:r>
              <a:rPr lang="ru-RU" dirty="0"/>
              <a:t> </a:t>
            </a:r>
            <a:r>
              <a:rPr lang="ru-RU" dirty="0" err="1"/>
              <a:t>қаршилигини</a:t>
            </a:r>
            <a:r>
              <a:rPr lang="ru-RU" dirty="0"/>
              <a:t> </a:t>
            </a:r>
            <a:r>
              <a:rPr lang="ru-RU" dirty="0" err="1"/>
              <a:t>ҳисоблаш</a:t>
            </a:r>
            <a:r>
              <a:rPr lang="ru-RU" dirty="0"/>
              <a:t> </a:t>
            </a:r>
            <a:r>
              <a:rPr lang="ru-RU" dirty="0" err="1"/>
              <a:t>формуласи</a:t>
            </a:r>
            <a:r>
              <a:rPr lang="ru-RU" dirty="0"/>
              <a:t>:</a:t>
            </a:r>
          </a:p>
          <a:p>
            <a:endParaRPr lang="ru-RU" dirty="0"/>
          </a:p>
        </p:txBody>
      </p:sp>
      <p:pic>
        <p:nvPicPr>
          <p:cNvPr id="4" name="Рисунок 3" descr="формула расчета зазмления модульного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960" y="3052373"/>
            <a:ext cx="2519680" cy="425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055298" y="3477823"/>
            <a:ext cx="6096000" cy="29341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950"/>
              </a:lnSpc>
              <a:spcAft>
                <a:spcPts val="100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5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тупроқ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қаршилиги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(Ом  м)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5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ўзакнинг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узунлиги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(м)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5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тупроқ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электродининг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диаметри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(м)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5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тупроқ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электродининг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чуқурлашиши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тупроқ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сатҳидан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тупроқ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электродининг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ўртасигача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бўлган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масофа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(м)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5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 - математик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доимий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Пи (3.141592)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uz-Cyrl-U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натурал</a:t>
            </a: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логарифм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52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fazali</a:t>
            </a:r>
            <a:r>
              <a:rPr lang="en-US" b="1" dirty="0"/>
              <a:t> </a:t>
            </a:r>
            <a:r>
              <a:rPr lang="en-US" b="1" dirty="0" err="1"/>
              <a:t>erga</a:t>
            </a:r>
            <a:r>
              <a:rPr lang="en-US" b="1" dirty="0"/>
              <a:t> </a:t>
            </a:r>
            <a:r>
              <a:rPr lang="en-US" b="1" dirty="0" err="1"/>
              <a:t>tutashuvdan</a:t>
            </a:r>
            <a:r>
              <a:rPr lang="en-US" b="1" dirty="0"/>
              <a:t> </a:t>
            </a:r>
            <a:r>
              <a:rPr lang="en-US" b="1" dirty="0" err="1"/>
              <a:t>himoya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Kuchlanishi</a:t>
            </a:r>
            <a:r>
              <a:rPr lang="en-US" dirty="0"/>
              <a:t> 1 </a:t>
            </a:r>
            <a:r>
              <a:rPr lang="en-US" dirty="0" err="1"/>
              <a:t>kv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bo’lgan</a:t>
            </a:r>
            <a:r>
              <a:rPr lang="en-US" dirty="0"/>
              <a:t> </a:t>
            </a:r>
            <a:r>
              <a:rPr lang="en-US" dirty="0" err="1"/>
              <a:t>kar’er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tarmoqlarida</a:t>
            </a:r>
            <a:r>
              <a:rPr lang="en-US" dirty="0"/>
              <a:t> </a:t>
            </a:r>
            <a:r>
              <a:rPr lang="en-US" dirty="0" err="1"/>
              <a:t>bitta</a:t>
            </a:r>
            <a:r>
              <a:rPr lang="en-US" dirty="0"/>
              <a:t> </a:t>
            </a:r>
            <a:r>
              <a:rPr lang="en-US" dirty="0" err="1"/>
              <a:t>fazaning</a:t>
            </a:r>
            <a:r>
              <a:rPr lang="en-US" dirty="0"/>
              <a:t> </a:t>
            </a:r>
            <a:r>
              <a:rPr lang="en-US" dirty="0" err="1"/>
              <a:t>erga</a:t>
            </a:r>
            <a:r>
              <a:rPr lang="en-US" dirty="0"/>
              <a:t> </a:t>
            </a:r>
            <a:r>
              <a:rPr lang="en-US" dirty="0" err="1"/>
              <a:t>tutashib</a:t>
            </a:r>
            <a:r>
              <a:rPr lang="en-US" dirty="0"/>
              <a:t> </a:t>
            </a:r>
            <a:r>
              <a:rPr lang="en-US" dirty="0" err="1"/>
              <a:t>qolishi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tarqalgan</a:t>
            </a:r>
            <a:r>
              <a:rPr lang="en-US" dirty="0"/>
              <a:t> </a:t>
            </a:r>
            <a:r>
              <a:rPr lang="en-US" dirty="0" err="1"/>
              <a:t>halokat</a:t>
            </a:r>
            <a:r>
              <a:rPr lang="en-US" dirty="0"/>
              <a:t> </a:t>
            </a:r>
            <a:r>
              <a:rPr lang="en-US" dirty="0" err="1"/>
              <a:t>hisoblanadi.Buni</a:t>
            </a:r>
            <a:r>
              <a:rPr lang="en-US" dirty="0"/>
              <a:t> </a:t>
            </a:r>
            <a:r>
              <a:rPr lang="en-US" dirty="0" err="1"/>
              <a:t>sabablari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uskuna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alohida</a:t>
            </a:r>
            <a:r>
              <a:rPr lang="en-US" dirty="0"/>
              <a:t> </a:t>
            </a:r>
            <a:r>
              <a:rPr lang="en-US" dirty="0" err="1"/>
              <a:t>izohlanadi</a:t>
            </a:r>
            <a:r>
              <a:rPr lang="en-US" dirty="0"/>
              <a:t>:</a:t>
            </a:r>
            <a:endParaRPr lang="ru-RU" dirty="0"/>
          </a:p>
          <a:p>
            <a:r>
              <a:rPr lang="en-US" dirty="0" err="1"/>
              <a:t>kon</a:t>
            </a:r>
            <a:r>
              <a:rPr lang="en-US" dirty="0"/>
              <a:t> </a:t>
            </a:r>
            <a:r>
              <a:rPr lang="en-US" dirty="0" err="1"/>
              <a:t>ishlari</a:t>
            </a:r>
            <a:r>
              <a:rPr lang="en-US" dirty="0"/>
              <a:t> </a:t>
            </a:r>
            <a:r>
              <a:rPr lang="en-US" dirty="0" err="1"/>
              <a:t>ko’chishi</a:t>
            </a:r>
            <a:r>
              <a:rPr lang="en-US" dirty="0"/>
              <a:t> </a:t>
            </a:r>
            <a:r>
              <a:rPr lang="en-US" dirty="0" err="1"/>
              <a:t>tufayli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qurilmalarning</a:t>
            </a:r>
            <a:r>
              <a:rPr lang="en-US" dirty="0"/>
              <a:t> </a:t>
            </a:r>
            <a:r>
              <a:rPr lang="en-US" dirty="0" err="1"/>
              <a:t>siljishi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 err="1"/>
              <a:t>atrof</a:t>
            </a:r>
            <a:r>
              <a:rPr lang="en-US" dirty="0"/>
              <a:t> </a:t>
            </a:r>
            <a:r>
              <a:rPr lang="en-US" dirty="0" err="1"/>
              <a:t>muhitning</a:t>
            </a:r>
            <a:r>
              <a:rPr lang="en-US" dirty="0"/>
              <a:t> </a:t>
            </a:r>
            <a:r>
              <a:rPr lang="en-US" dirty="0" err="1"/>
              <a:t>izolyasiya</a:t>
            </a:r>
            <a:r>
              <a:rPr lang="en-US" dirty="0"/>
              <a:t> </a:t>
            </a:r>
            <a:r>
              <a:rPr lang="en-US" dirty="0" err="1"/>
              <a:t>holatiga</a:t>
            </a:r>
            <a:r>
              <a:rPr lang="en-US" dirty="0"/>
              <a:t> </a:t>
            </a:r>
            <a:r>
              <a:rPr lang="en-US" dirty="0" err="1"/>
              <a:t>ta’siri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 err="1"/>
              <a:t>portlash</a:t>
            </a:r>
            <a:r>
              <a:rPr lang="en-US" dirty="0"/>
              <a:t> </a:t>
            </a:r>
            <a:r>
              <a:rPr lang="en-US" dirty="0" err="1"/>
              <a:t>ishlari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borilishi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h.k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Umuman</a:t>
            </a:r>
            <a:r>
              <a:rPr lang="en-US" dirty="0"/>
              <a:t> </a:t>
            </a:r>
            <a:r>
              <a:rPr lang="en-US" dirty="0" err="1"/>
              <a:t>olganda</a:t>
            </a:r>
            <a:r>
              <a:rPr lang="en-US" dirty="0"/>
              <a:t> </a:t>
            </a:r>
            <a:r>
              <a:rPr lang="en-US" dirty="0" err="1"/>
              <a:t>ajratilgan</a:t>
            </a:r>
            <a:r>
              <a:rPr lang="en-US" dirty="0"/>
              <a:t>(</a:t>
            </a:r>
            <a:r>
              <a:rPr lang="ru-RU" dirty="0"/>
              <a:t>изолированный</a:t>
            </a:r>
            <a:r>
              <a:rPr lang="en-US" dirty="0"/>
              <a:t>) </a:t>
            </a:r>
            <a:r>
              <a:rPr lang="en-US" dirty="0" err="1"/>
              <a:t>neytralli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tarmoqda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erga</a:t>
            </a:r>
            <a:r>
              <a:rPr lang="en-US" dirty="0"/>
              <a:t> </a:t>
            </a:r>
            <a:r>
              <a:rPr lang="en-US" dirty="0" err="1"/>
              <a:t>tutashuv</a:t>
            </a:r>
            <a:r>
              <a:rPr lang="en-US" dirty="0"/>
              <a:t> normal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ta’minot</a:t>
            </a:r>
            <a:r>
              <a:rPr lang="en-US" dirty="0"/>
              <a:t> </a:t>
            </a:r>
            <a:r>
              <a:rPr lang="en-US" dirty="0" err="1"/>
              <a:t>holatiga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qilmaydi.Agarda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tutashuv</a:t>
            </a:r>
            <a:r>
              <a:rPr lang="en-US" dirty="0"/>
              <a:t> </a:t>
            </a:r>
            <a:r>
              <a:rPr lang="en-US" dirty="0" err="1"/>
              <a:t>erlantirgich</a:t>
            </a:r>
            <a:r>
              <a:rPr lang="en-US" dirty="0"/>
              <a:t> </a:t>
            </a:r>
            <a:r>
              <a:rPr lang="en-US" dirty="0" err="1"/>
              <a:t>tarmoqqa,korpus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ekranlashtiruvchi</a:t>
            </a:r>
            <a:r>
              <a:rPr lang="en-US" dirty="0"/>
              <a:t> </a:t>
            </a:r>
            <a:r>
              <a:rPr lang="en-US" dirty="0" err="1"/>
              <a:t>qobig’iga</a:t>
            </a:r>
            <a:r>
              <a:rPr lang="en-US" dirty="0"/>
              <a:t> </a:t>
            </a:r>
            <a:r>
              <a:rPr lang="en-US" dirty="0" err="1"/>
              <a:t>tekkanda</a:t>
            </a:r>
            <a:r>
              <a:rPr lang="en-US" dirty="0"/>
              <a:t> </a:t>
            </a:r>
            <a:r>
              <a:rPr lang="en-US" dirty="0" err="1"/>
              <a:t>potensialning</a:t>
            </a:r>
            <a:r>
              <a:rPr lang="en-US" dirty="0"/>
              <a:t> </a:t>
            </a:r>
            <a:r>
              <a:rPr lang="en-US" dirty="0" err="1"/>
              <a:t>kar’er</a:t>
            </a:r>
            <a:r>
              <a:rPr lang="en-US" dirty="0"/>
              <a:t> </a:t>
            </a:r>
            <a:r>
              <a:rPr lang="en-US" dirty="0" err="1"/>
              <a:t>erlantiruvchi</a:t>
            </a:r>
            <a:r>
              <a:rPr lang="en-US" dirty="0"/>
              <a:t> </a:t>
            </a:r>
            <a:r>
              <a:rPr lang="en-US" dirty="0" err="1"/>
              <a:t>tarmog’iga</a:t>
            </a:r>
            <a:r>
              <a:rPr lang="en-US" dirty="0"/>
              <a:t> </a:t>
            </a:r>
            <a:r>
              <a:rPr lang="en-US" dirty="0" err="1"/>
              <a:t>chiqishi</a:t>
            </a:r>
            <a:r>
              <a:rPr lang="en-US" dirty="0"/>
              <a:t> </a:t>
            </a:r>
            <a:r>
              <a:rPr lang="en-US" dirty="0" err="1"/>
              <a:t>kuzatiladi.Ko’p</a:t>
            </a:r>
            <a:r>
              <a:rPr lang="en-US" dirty="0"/>
              <a:t>  </a:t>
            </a:r>
            <a:r>
              <a:rPr lang="en-US" dirty="0" err="1"/>
              <a:t>vaqt</a:t>
            </a:r>
            <a:r>
              <a:rPr lang="en-US" dirty="0"/>
              <a:t>  </a:t>
            </a:r>
            <a:r>
              <a:rPr lang="en-US" dirty="0" err="1"/>
              <a:t>davomida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potensialning</a:t>
            </a:r>
            <a:r>
              <a:rPr lang="en-US" dirty="0"/>
              <a:t> </a:t>
            </a:r>
            <a:r>
              <a:rPr lang="en-US" dirty="0" err="1"/>
              <a:t>qolishi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uskunalari</a:t>
            </a:r>
            <a:r>
              <a:rPr lang="en-US" dirty="0"/>
              <a:t> </a:t>
            </a:r>
            <a:r>
              <a:rPr lang="en-US" dirty="0" err="1"/>
              <a:t>korpusiga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paydo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o’z</a:t>
            </a:r>
            <a:r>
              <a:rPr lang="en-US" dirty="0"/>
              <a:t> </a:t>
            </a:r>
            <a:r>
              <a:rPr lang="en-US" dirty="0" err="1"/>
              <a:t>navbatida</a:t>
            </a:r>
            <a:r>
              <a:rPr lang="en-US" dirty="0"/>
              <a:t> </a:t>
            </a:r>
            <a:r>
              <a:rPr lang="en-US" dirty="0" err="1"/>
              <a:t>noxosdan</a:t>
            </a:r>
            <a:r>
              <a:rPr lang="en-US" dirty="0"/>
              <a:t> </a:t>
            </a:r>
            <a:r>
              <a:rPr lang="en-US" dirty="0" err="1"/>
              <a:t>tegib</a:t>
            </a:r>
            <a:r>
              <a:rPr lang="en-US" dirty="0"/>
              <a:t> </a:t>
            </a:r>
            <a:r>
              <a:rPr lang="en-US" dirty="0" err="1"/>
              <a:t>ketganda</a:t>
            </a:r>
            <a:r>
              <a:rPr lang="en-US" dirty="0"/>
              <a:t> </a:t>
            </a:r>
            <a:r>
              <a:rPr lang="en-US" dirty="0" err="1"/>
              <a:t>odam</a:t>
            </a:r>
            <a:r>
              <a:rPr lang="en-US" dirty="0"/>
              <a:t> </a:t>
            </a:r>
            <a:r>
              <a:rPr lang="en-US" dirty="0" err="1"/>
              <a:t>salomatligiga</a:t>
            </a:r>
            <a:r>
              <a:rPr lang="en-US" dirty="0"/>
              <a:t> </a:t>
            </a:r>
            <a:r>
              <a:rPr lang="en-US" dirty="0" err="1"/>
              <a:t>tasir</a:t>
            </a:r>
            <a:r>
              <a:rPr lang="en-US" dirty="0"/>
              <a:t> </a:t>
            </a:r>
            <a:r>
              <a:rPr lang="en-US" dirty="0" err="1"/>
              <a:t>qiladi.Bundan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erga</a:t>
            </a:r>
            <a:r>
              <a:rPr lang="en-US" dirty="0"/>
              <a:t> </a:t>
            </a:r>
            <a:r>
              <a:rPr lang="en-US" dirty="0" err="1"/>
              <a:t>tutashuv</a:t>
            </a:r>
            <a:r>
              <a:rPr lang="en-US" dirty="0"/>
              <a:t>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qolishi</a:t>
            </a:r>
            <a:r>
              <a:rPr lang="en-US" dirty="0"/>
              <a:t> </a:t>
            </a:r>
            <a:r>
              <a:rPr lang="en-US" dirty="0" err="1"/>
              <a:t>tufayli</a:t>
            </a:r>
            <a:r>
              <a:rPr lang="en-US" dirty="0"/>
              <a:t> </a:t>
            </a:r>
            <a:r>
              <a:rPr lang="en-US" dirty="0" err="1"/>
              <a:t>qolgan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tutashishi</a:t>
            </a:r>
            <a:r>
              <a:rPr lang="en-US" dirty="0"/>
              <a:t> </a:t>
            </a:r>
            <a:r>
              <a:rPr lang="en-US" dirty="0" err="1"/>
              <a:t>mumkin.Bu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elektrhavfsizligi</a:t>
            </a:r>
            <a:r>
              <a:rPr lang="en-US" dirty="0"/>
              <a:t> </a:t>
            </a:r>
            <a:r>
              <a:rPr lang="en-US" dirty="0" err="1"/>
              <a:t>shartini</a:t>
            </a:r>
            <a:r>
              <a:rPr lang="en-US" dirty="0"/>
              <a:t> </a:t>
            </a:r>
            <a:r>
              <a:rPr lang="en-US" dirty="0" err="1"/>
              <a:t>yomonlashtiradi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561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7644" y="746340"/>
            <a:ext cx="8946541" cy="4195481"/>
          </a:xfrm>
        </p:spPr>
        <p:txBody>
          <a:bodyPr/>
          <a:lstStyle/>
          <a:p>
            <a:r>
              <a:rPr lang="en-US" dirty="0" err="1" smtClean="0"/>
              <a:t>Apparat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mashina</a:t>
            </a:r>
            <a:r>
              <a:rPr lang="en-US" dirty="0" smtClean="0"/>
              <a:t> </a:t>
            </a:r>
            <a:r>
              <a:rPr lang="en-US" dirty="0" err="1" smtClean="0"/>
              <a:t>uramlari</a:t>
            </a:r>
            <a:r>
              <a:rPr lang="en-US" dirty="0" smtClean="0"/>
              <a:t>, </a:t>
            </a:r>
            <a:r>
              <a:rPr lang="en-US" dirty="0" err="1" smtClean="0"/>
              <a:t>havo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tarmoqlari</a:t>
            </a:r>
            <a:r>
              <a:rPr lang="en-US" dirty="0" smtClean="0"/>
              <a:t> </a:t>
            </a:r>
            <a:r>
              <a:rPr lang="en-US" dirty="0" err="1" smtClean="0"/>
              <a:t>erga</a:t>
            </a:r>
            <a:r>
              <a:rPr lang="en-US" dirty="0" smtClean="0"/>
              <a:t> </a:t>
            </a:r>
            <a:r>
              <a:rPr lang="en-US" dirty="0" err="1" smtClean="0"/>
              <a:t>nisbatan</a:t>
            </a:r>
            <a:r>
              <a:rPr lang="en-US" dirty="0" smtClean="0"/>
              <a:t> </a:t>
            </a:r>
            <a:r>
              <a:rPr lang="en-US" dirty="0" err="1" smtClean="0"/>
              <a:t>sig’imga</a:t>
            </a:r>
            <a:r>
              <a:rPr lang="en-US" dirty="0" smtClean="0"/>
              <a:t> </a:t>
            </a:r>
            <a:r>
              <a:rPr lang="en-US" dirty="0" err="1" smtClean="0"/>
              <a:t>ega.Erga</a:t>
            </a:r>
            <a:r>
              <a:rPr lang="en-US" dirty="0" smtClean="0"/>
              <a:t> </a:t>
            </a:r>
            <a:r>
              <a:rPr lang="en-US" dirty="0" err="1" smtClean="0"/>
              <a:t>tutashganda</a:t>
            </a:r>
            <a:r>
              <a:rPr lang="en-US" dirty="0" smtClean="0"/>
              <a:t> </a:t>
            </a:r>
            <a:r>
              <a:rPr lang="en-US" dirty="0" err="1" smtClean="0"/>
              <a:t>sig’imlarning</a:t>
            </a:r>
            <a:r>
              <a:rPr lang="en-US" dirty="0" smtClean="0"/>
              <a:t> </a:t>
            </a:r>
            <a:r>
              <a:rPr lang="en-US" dirty="0" err="1" smtClean="0"/>
              <a:t>taqsimlanishi,nol</a:t>
            </a:r>
            <a:r>
              <a:rPr lang="en-US" dirty="0" smtClean="0"/>
              <a:t> </a:t>
            </a:r>
            <a:r>
              <a:rPr lang="en-US" dirty="0" err="1" smtClean="0"/>
              <a:t>ketma-ketlikli</a:t>
            </a:r>
            <a:r>
              <a:rPr lang="en-US" dirty="0" smtClean="0"/>
              <a:t> </a:t>
            </a:r>
            <a:r>
              <a:rPr lang="en-US" dirty="0" err="1" smtClean="0"/>
              <a:t>sig’im</a:t>
            </a:r>
            <a:r>
              <a:rPr lang="en-US" dirty="0" smtClean="0"/>
              <a:t> </a:t>
            </a:r>
            <a:r>
              <a:rPr lang="en-US" dirty="0" err="1" smtClean="0"/>
              <a:t>toklarzarar</a:t>
            </a:r>
            <a:r>
              <a:rPr lang="en-US" dirty="0" smtClean="0"/>
              <a:t> </a:t>
            </a:r>
            <a:r>
              <a:rPr lang="en-US" dirty="0" err="1" smtClean="0"/>
              <a:t>etgan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etmagan</a:t>
            </a:r>
            <a:r>
              <a:rPr lang="en-US" dirty="0" smtClean="0"/>
              <a:t> </a:t>
            </a:r>
            <a:r>
              <a:rPr lang="en-US" dirty="0" err="1" smtClean="0"/>
              <a:t>tarmoqlarda</a:t>
            </a:r>
            <a:r>
              <a:rPr lang="en-US" dirty="0" smtClean="0"/>
              <a:t> </a:t>
            </a:r>
            <a:r>
              <a:rPr lang="en-US" dirty="0" err="1" smtClean="0"/>
              <a:t>paydo</a:t>
            </a:r>
            <a:r>
              <a:rPr lang="en-US" dirty="0" smtClean="0"/>
              <a:t> </a:t>
            </a:r>
            <a:r>
              <a:rPr lang="en-US" dirty="0" err="1" smtClean="0"/>
              <a:t>bo’ladi.Zaralangan</a:t>
            </a:r>
            <a:r>
              <a:rPr lang="en-US" dirty="0" smtClean="0"/>
              <a:t> </a:t>
            </a:r>
            <a:r>
              <a:rPr lang="en-US" dirty="0" err="1" smtClean="0"/>
              <a:t>nuqtadan</a:t>
            </a:r>
            <a:r>
              <a:rPr lang="en-US" dirty="0" smtClean="0"/>
              <a:t> </a:t>
            </a:r>
            <a:r>
              <a:rPr lang="en-US" dirty="0" err="1" smtClean="0"/>
              <a:t>qisqa</a:t>
            </a:r>
            <a:r>
              <a:rPr lang="en-US" dirty="0" smtClean="0"/>
              <a:t> </a:t>
            </a:r>
            <a:r>
              <a:rPr lang="en-US" dirty="0" err="1" smtClean="0"/>
              <a:t>tutashuv</a:t>
            </a:r>
            <a:r>
              <a:rPr lang="en-US" dirty="0" smtClean="0"/>
              <a:t> </a:t>
            </a:r>
            <a:r>
              <a:rPr lang="en-US" dirty="0" err="1" smtClean="0"/>
              <a:t>toki</a:t>
            </a:r>
            <a:r>
              <a:rPr lang="en-US" dirty="0" smtClean="0"/>
              <a:t> </a:t>
            </a:r>
            <a:r>
              <a:rPr lang="en-US" dirty="0" err="1" smtClean="0"/>
              <a:t>erga</a:t>
            </a:r>
            <a:r>
              <a:rPr lang="en-US" dirty="0" smtClean="0"/>
              <a:t> </a:t>
            </a:r>
            <a:r>
              <a:rPr lang="en-US" dirty="0" err="1" smtClean="0"/>
              <a:t>oqib</a:t>
            </a:r>
            <a:r>
              <a:rPr lang="en-US" dirty="0" smtClean="0"/>
              <a:t> </a:t>
            </a:r>
            <a:r>
              <a:rPr lang="en-US" dirty="0" err="1" smtClean="0"/>
              <a:t>utadi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fazalar</a:t>
            </a:r>
            <a:r>
              <a:rPr lang="en-US" dirty="0" smtClean="0"/>
              <a:t> </a:t>
            </a:r>
            <a:r>
              <a:rPr lang="en-US" dirty="0" err="1" smtClean="0"/>
              <a:t>sig’imi</a:t>
            </a:r>
            <a:r>
              <a:rPr lang="en-US" dirty="0" smtClean="0"/>
              <a:t> </a:t>
            </a:r>
            <a:r>
              <a:rPr lang="en-US" dirty="0" err="1" smtClean="0"/>
              <a:t>tufayli</a:t>
            </a:r>
            <a:r>
              <a:rPr lang="en-US" dirty="0" smtClean="0"/>
              <a:t> </a:t>
            </a:r>
            <a:r>
              <a:rPr lang="en-US" dirty="0" err="1" smtClean="0"/>
              <a:t>zarar</a:t>
            </a:r>
            <a:r>
              <a:rPr lang="en-US" dirty="0" smtClean="0"/>
              <a:t> </a:t>
            </a:r>
            <a:r>
              <a:rPr lang="en-US" dirty="0" err="1" smtClean="0"/>
              <a:t>etgan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etmagan</a:t>
            </a:r>
            <a:r>
              <a:rPr lang="en-US" dirty="0" smtClean="0"/>
              <a:t> </a:t>
            </a:r>
            <a:r>
              <a:rPr lang="en-US" dirty="0" err="1" smtClean="0"/>
              <a:t>fazalarga</a:t>
            </a:r>
            <a:r>
              <a:rPr lang="en-US" dirty="0" smtClean="0"/>
              <a:t> </a:t>
            </a:r>
            <a:r>
              <a:rPr lang="en-US" dirty="0" err="1" smtClean="0"/>
              <a:t>qaytadi</a:t>
            </a:r>
            <a:r>
              <a:rPr lang="en-US" dirty="0" smtClean="0"/>
              <a:t>. </a:t>
            </a:r>
            <a:r>
              <a:rPr lang="en-US" dirty="0" err="1" smtClean="0"/>
              <a:t>Erga</a:t>
            </a:r>
            <a:r>
              <a:rPr lang="en-US" dirty="0" smtClean="0"/>
              <a:t> </a:t>
            </a:r>
            <a:r>
              <a:rPr lang="en-US" dirty="0" err="1" smtClean="0"/>
              <a:t>bo’lgan</a:t>
            </a:r>
            <a:r>
              <a:rPr lang="en-US" dirty="0" smtClean="0"/>
              <a:t> </a:t>
            </a:r>
            <a:r>
              <a:rPr lang="en-US" dirty="0" err="1" smtClean="0"/>
              <a:t>qisqa</a:t>
            </a:r>
            <a:r>
              <a:rPr lang="en-US" dirty="0" smtClean="0"/>
              <a:t> </a:t>
            </a:r>
            <a:r>
              <a:rPr lang="en-US" dirty="0" err="1" smtClean="0"/>
              <a:t>tutashuv</a:t>
            </a:r>
            <a:r>
              <a:rPr lang="en-US" dirty="0" smtClean="0"/>
              <a:t> </a:t>
            </a:r>
            <a:r>
              <a:rPr lang="en-US" dirty="0" err="1" smtClean="0"/>
              <a:t>toki</a:t>
            </a:r>
            <a:r>
              <a:rPr lang="en-US" dirty="0" smtClean="0"/>
              <a:t> </a:t>
            </a:r>
            <a:r>
              <a:rPr lang="en-US" dirty="0" err="1" smtClean="0"/>
              <a:t>quyidagicha</a:t>
            </a:r>
            <a:r>
              <a:rPr lang="en-US" dirty="0" smtClean="0"/>
              <a:t> </a:t>
            </a:r>
            <a:r>
              <a:rPr lang="en-US" dirty="0" err="1" smtClean="0"/>
              <a:t>topiladi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647" y="3520691"/>
            <a:ext cx="5725160" cy="5067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049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tutashuvda</a:t>
            </a:r>
            <a:r>
              <a:rPr lang="en-US" dirty="0"/>
              <a:t> </a:t>
            </a:r>
            <a:r>
              <a:rPr lang="en-US" dirty="0" err="1"/>
              <a:t>toklarning</a:t>
            </a:r>
            <a:r>
              <a:rPr lang="en-US" dirty="0"/>
              <a:t> </a:t>
            </a:r>
            <a:r>
              <a:rPr lang="en-US" dirty="0" err="1"/>
              <a:t>taqsimlanishi</a:t>
            </a:r>
            <a:endParaRPr lang="ru-RU" dirty="0"/>
          </a:p>
        </p:txBody>
      </p:sp>
      <p:pic>
        <p:nvPicPr>
          <p:cNvPr id="4" name="Объект 3" descr="Описание: sdfdf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80"/>
          <a:stretch>
            <a:fillRect/>
          </a:stretch>
        </p:blipFill>
        <p:spPr bwMode="auto">
          <a:xfrm>
            <a:off x="1112808" y="2199736"/>
            <a:ext cx="8867954" cy="41406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159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381" y="1449239"/>
            <a:ext cx="7865869" cy="356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524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07"/>
          <a:stretch>
            <a:fillRect/>
          </a:stretch>
        </p:blipFill>
        <p:spPr bwMode="auto">
          <a:xfrm>
            <a:off x="862642" y="871268"/>
            <a:ext cx="9282022" cy="479628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694317" y="58145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fazali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erga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tutashuvda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yunaltirilgan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himoya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sxemasi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keltirilgan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172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704" y="422525"/>
            <a:ext cx="11059934" cy="2613973"/>
          </a:xfrm>
        </p:spPr>
        <p:txBody>
          <a:bodyPr/>
          <a:lstStyle/>
          <a:p>
            <a:r>
              <a:rPr lang="en-US" dirty="0" err="1"/>
              <a:t>Yunaltirilgan</a:t>
            </a:r>
            <a:r>
              <a:rPr lang="en-US" dirty="0"/>
              <a:t>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relesi</a:t>
            </a:r>
            <a:r>
              <a:rPr lang="en-US" dirty="0"/>
              <a:t> </a:t>
            </a:r>
            <a:r>
              <a:rPr lang="ru-RU" dirty="0"/>
              <a:t>КМ</a:t>
            </a:r>
            <a:r>
              <a:rPr lang="en-US" dirty="0"/>
              <a:t> </a:t>
            </a:r>
            <a:r>
              <a:rPr lang="en-US" dirty="0" err="1"/>
              <a:t>ikkita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chulg’amlariga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chulg’am</a:t>
            </a:r>
            <a:r>
              <a:rPr lang="en-US" dirty="0"/>
              <a:t> </a:t>
            </a:r>
            <a:r>
              <a:rPr lang="en-US" dirty="0" err="1"/>
              <a:t>transformator</a:t>
            </a:r>
            <a:r>
              <a:rPr lang="en-US" dirty="0"/>
              <a:t> </a:t>
            </a:r>
            <a:r>
              <a:rPr lang="ru-RU" dirty="0"/>
              <a:t>ТНП</a:t>
            </a:r>
            <a:r>
              <a:rPr lang="en-US" dirty="0"/>
              <a:t> (</a:t>
            </a:r>
            <a:r>
              <a:rPr lang="ru-RU" dirty="0"/>
              <a:t>З</a:t>
            </a:r>
            <a:r>
              <a:rPr lang="en-US" i="1" dirty="0"/>
              <a:t>1</a:t>
            </a:r>
            <a:r>
              <a:rPr lang="en-US" baseline="-25000" dirty="0"/>
              <a:t>0</a:t>
            </a:r>
            <a:r>
              <a:rPr lang="en-US" dirty="0"/>
              <a:t>)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ikkinchi</a:t>
            </a:r>
            <a:r>
              <a:rPr lang="en-US" dirty="0"/>
              <a:t> </a:t>
            </a:r>
            <a:r>
              <a:rPr lang="en-US" dirty="0" err="1"/>
              <a:t>chulg'am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transformatori</a:t>
            </a:r>
            <a:r>
              <a:rPr lang="en-US" dirty="0"/>
              <a:t>  </a:t>
            </a:r>
            <a:r>
              <a:rPr lang="ru-RU" dirty="0"/>
              <a:t>НТМИ</a:t>
            </a:r>
            <a:r>
              <a:rPr lang="en-US" dirty="0"/>
              <a:t> (3</a:t>
            </a:r>
            <a:r>
              <a:rPr lang="en-US" i="1" dirty="0"/>
              <a:t>U</a:t>
            </a:r>
            <a:r>
              <a:rPr lang="en-US" baseline="-25000" dirty="0"/>
              <a:t>0</a:t>
            </a:r>
            <a:r>
              <a:rPr lang="en-US" dirty="0"/>
              <a:t>)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ulangan.Bu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uchub</a:t>
            </a:r>
            <a:r>
              <a:rPr lang="en-US" dirty="0"/>
              <a:t> </a:t>
            </a:r>
            <a:r>
              <a:rPr lang="en-US" dirty="0" err="1"/>
              <a:t>hozirgi</a:t>
            </a:r>
            <a:r>
              <a:rPr lang="en-US" dirty="0"/>
              <a:t> </a:t>
            </a:r>
            <a:r>
              <a:rPr lang="en-US" dirty="0" err="1"/>
              <a:t>kunda</a:t>
            </a:r>
            <a:r>
              <a:rPr lang="en-US" dirty="0"/>
              <a:t> </a:t>
            </a:r>
            <a:r>
              <a:rPr lang="en-US" dirty="0" err="1"/>
              <a:t>rele</a:t>
            </a:r>
            <a:r>
              <a:rPr lang="en-US" dirty="0"/>
              <a:t> </a:t>
            </a:r>
            <a:r>
              <a:rPr lang="ru-RU" dirty="0"/>
              <a:t>ЗЗП</a:t>
            </a:r>
            <a:r>
              <a:rPr lang="en-US" dirty="0"/>
              <a:t>-1</a:t>
            </a:r>
            <a:r>
              <a:rPr lang="ru-RU" dirty="0" err="1"/>
              <a:t>миРЗН</a:t>
            </a:r>
            <a:r>
              <a:rPr lang="en-US" dirty="0"/>
              <a:t>-3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foydalanilmoqda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tushmagan</a:t>
            </a:r>
            <a:r>
              <a:rPr lang="en-US" dirty="0"/>
              <a:t> </a:t>
            </a:r>
            <a:r>
              <a:rPr lang="en-US" dirty="0" err="1"/>
              <a:t>vaqtda</a:t>
            </a:r>
            <a:r>
              <a:rPr lang="en-US" dirty="0"/>
              <a:t> </a:t>
            </a:r>
            <a:r>
              <a:rPr lang="en-US" dirty="0" err="1"/>
              <a:t>zahira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noselektiv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foydalaniladi.Bu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ketma-ketlikdagi</a:t>
            </a:r>
            <a:r>
              <a:rPr lang="en-US" dirty="0"/>
              <a:t> </a:t>
            </a:r>
            <a:r>
              <a:rPr lang="en-US" dirty="0" err="1"/>
              <a:t>kuchlanishga</a:t>
            </a:r>
            <a:r>
              <a:rPr lang="en-US" dirty="0"/>
              <a:t> (</a:t>
            </a:r>
            <a:r>
              <a:rPr lang="ru-RU" dirty="0"/>
              <a:t>ЗЩ</a:t>
            </a:r>
            <a:r>
              <a:rPr lang="en-US" dirty="0"/>
              <a:t>) </a:t>
            </a:r>
            <a:r>
              <a:rPr lang="en-US" dirty="0" err="1"/>
              <a:t>reaksiyasi</a:t>
            </a:r>
            <a:r>
              <a:rPr lang="en-US" dirty="0"/>
              <a:t> </a:t>
            </a:r>
            <a:r>
              <a:rPr lang="en-US" dirty="0" err="1"/>
              <a:t>mavjid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77"/>
          <a:stretch>
            <a:fillRect/>
          </a:stretch>
        </p:blipFill>
        <p:spPr bwMode="auto">
          <a:xfrm>
            <a:off x="1043796" y="2734574"/>
            <a:ext cx="9428672" cy="36834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519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5727" y="379393"/>
            <a:ext cx="10697624" cy="6030033"/>
          </a:xfrm>
        </p:spPr>
        <p:txBody>
          <a:bodyPr>
            <a:normAutofit/>
          </a:bodyPr>
          <a:lstStyle/>
          <a:p>
            <a:r>
              <a:rPr lang="en-US" sz="3600" dirty="0" err="1"/>
              <a:t>Podstansiyadanchiqayotganharqandaybittafazaniergatutashganida</a:t>
            </a:r>
            <a:r>
              <a:rPr lang="ru-RU" sz="3600" dirty="0"/>
              <a:t>  НТМИ </a:t>
            </a:r>
            <a:r>
              <a:rPr lang="en-US" sz="3600" dirty="0" err="1"/>
              <a:t>transformatorivakuchlanishrelesi</a:t>
            </a:r>
            <a:r>
              <a:rPr lang="en-US" sz="3600" i="1" dirty="0" err="1"/>
              <a:t>KV</a:t>
            </a:r>
            <a:r>
              <a:rPr lang="en-US" sz="3600" dirty="0" err="1"/>
              <a:t>chulg</a:t>
            </a:r>
            <a:r>
              <a:rPr lang="ru-RU" sz="3600" dirty="0"/>
              <a:t>’</a:t>
            </a:r>
            <a:r>
              <a:rPr lang="en-US" sz="3600" dirty="0" err="1"/>
              <a:t>amlaridanolketma</a:t>
            </a:r>
            <a:r>
              <a:rPr lang="ru-RU" sz="3600" dirty="0"/>
              <a:t>-</a:t>
            </a:r>
            <a:r>
              <a:rPr lang="en-US" sz="3600" dirty="0" err="1"/>
              <a:t>ketlikdagikuchlanish</a:t>
            </a:r>
            <a:r>
              <a:rPr lang="ru-RU" sz="3600" dirty="0"/>
              <a:t> 3</a:t>
            </a:r>
            <a:r>
              <a:rPr lang="en-US" sz="3600" i="1" dirty="0"/>
              <a:t>U</a:t>
            </a:r>
            <a:r>
              <a:rPr lang="ru-RU" sz="3600" baseline="-25000" dirty="0"/>
              <a:t>0</a:t>
            </a:r>
            <a:r>
              <a:rPr lang="en-US" sz="3600" dirty="0" err="1"/>
              <a:t>paydobo</a:t>
            </a:r>
            <a:r>
              <a:rPr lang="ru-RU" sz="3600" dirty="0"/>
              <a:t>’</a:t>
            </a:r>
            <a:r>
              <a:rPr lang="en-US" sz="3600" dirty="0" err="1"/>
              <a:t>ladi</a:t>
            </a:r>
            <a:r>
              <a:rPr lang="ru-RU" sz="3600" dirty="0"/>
              <a:t>.</a:t>
            </a:r>
            <a:r>
              <a:rPr lang="en-US" sz="3600" dirty="0"/>
              <a:t>Rele</a:t>
            </a:r>
            <a:r>
              <a:rPr lang="en-US" sz="3600" i="1" dirty="0"/>
              <a:t>KV</a:t>
            </a:r>
            <a:r>
              <a:rPr lang="en-US" sz="3600" dirty="0"/>
              <a:t>ishgatushibkontaktlaribilanvaqtrelesi</a:t>
            </a:r>
            <a:r>
              <a:rPr lang="en-US" sz="3600" i="1" dirty="0"/>
              <a:t>KT</a:t>
            </a:r>
            <a:r>
              <a:rPr lang="en-US" sz="3600" dirty="0"/>
              <a:t>niishgatushiradiagardaasosiyhimoyaishgatushmaganbo</a:t>
            </a:r>
            <a:r>
              <a:rPr lang="ru-RU" sz="3600" dirty="0"/>
              <a:t>’</a:t>
            </a:r>
            <a:r>
              <a:rPr lang="en-US" sz="3600" dirty="0" err="1"/>
              <a:t>lsavaqtrelesi</a:t>
            </a:r>
            <a:r>
              <a:rPr lang="ru-RU" sz="3600" dirty="0"/>
              <a:t> КТ   0,4 — 0,5 </a:t>
            </a:r>
            <a:r>
              <a:rPr lang="en-US" sz="3600" dirty="0" err="1"/>
              <a:t>sekdankeyinuchirgich</a:t>
            </a:r>
            <a:r>
              <a:rPr lang="en-US" sz="3600" i="1" dirty="0" err="1"/>
              <a:t>Q</a:t>
            </a:r>
            <a:r>
              <a:rPr lang="en-US" sz="3600" dirty="0" err="1"/>
              <a:t>chulg</a:t>
            </a:r>
            <a:r>
              <a:rPr lang="ru-RU" sz="3600" dirty="0"/>
              <a:t>’</a:t>
            </a:r>
            <a:r>
              <a:rPr lang="en-US" sz="3600" dirty="0" err="1"/>
              <a:t>aminiulaydi</a:t>
            </a:r>
            <a:r>
              <a:rPr lang="ru-RU" sz="3600" dirty="0"/>
              <a:t>.</a:t>
            </a:r>
            <a:r>
              <a:rPr lang="en-US" sz="3600" dirty="0" err="1"/>
              <a:t>Natijadapodstansiyashinalariuchiriladi</a:t>
            </a:r>
            <a:r>
              <a:rPr lang="ru-RU" sz="3600" dirty="0"/>
              <a:t>. 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01424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</TotalTime>
  <Words>356</Words>
  <Application>Microsoft Office PowerPoint</Application>
  <PresentationFormat>Произвольный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Ион</vt:lpstr>
      <vt:lpstr>Zaminlash,chaqmoq va elektrakorroziyadan himoya.</vt:lpstr>
      <vt:lpstr>Bir fazali erga tutashuvdan himoya</vt:lpstr>
      <vt:lpstr>Презентация PowerPoint</vt:lpstr>
      <vt:lpstr>Bir fazali tutashuvda toklarning taqsimlanishi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Zaminlash,chaqmoq va elektrakorroziyadan himoya.</dc:title>
  <dc:creator>Электрик</dc:creator>
  <cp:lastModifiedBy>Elektrik</cp:lastModifiedBy>
  <cp:revision>2</cp:revision>
  <dcterms:created xsi:type="dcterms:W3CDTF">2021-12-11T07:23:25Z</dcterms:created>
  <dcterms:modified xsi:type="dcterms:W3CDTF">2023-07-05T07:02:14Z</dcterms:modified>
</cp:coreProperties>
</file>