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past </a:t>
            </a:r>
            <a:r>
              <a:rPr lang="en-US" dirty="0" err="1"/>
              <a:t>kuchlanishli</a:t>
            </a:r>
            <a:r>
              <a:rPr lang="en-US" dirty="0"/>
              <a:t> </a:t>
            </a:r>
            <a:r>
              <a:rPr lang="en-US" dirty="0" err="1"/>
              <a:t>uskunalar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avtomatika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712968" cy="468052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0" latinLnBrk="1"/>
            <a:r>
              <a:rPr lang="en-US" b="1" dirty="0" err="1"/>
              <a:t>Yuqori</a:t>
            </a:r>
            <a:r>
              <a:rPr lang="en-US" b="1" dirty="0"/>
              <a:t> </a:t>
            </a:r>
            <a:r>
              <a:rPr lang="en-US" b="1" dirty="0" err="1"/>
              <a:t>kuchlanish</a:t>
            </a:r>
            <a:r>
              <a:rPr lang="en-US" b="1" dirty="0"/>
              <a:t> </a:t>
            </a:r>
            <a:r>
              <a:rPr lang="en-US" b="1" dirty="0" err="1"/>
              <a:t>uskunalari</a:t>
            </a:r>
            <a:endParaRPr lang="ru-RU" dirty="0"/>
          </a:p>
          <a:p>
            <a:pPr lvl="0"/>
            <a:r>
              <a:rPr lang="ru-RU" b="1" dirty="0" err="1"/>
              <a:t>Past</a:t>
            </a:r>
            <a:r>
              <a:rPr lang="ru-RU" b="1" dirty="0"/>
              <a:t> </a:t>
            </a:r>
            <a:r>
              <a:rPr lang="ru-RU" b="1" dirty="0" err="1"/>
              <a:t>kuchlanish</a:t>
            </a:r>
            <a:r>
              <a:rPr lang="ru-RU" b="1" dirty="0"/>
              <a:t> </a:t>
            </a:r>
            <a:r>
              <a:rPr lang="ru-RU" b="1" dirty="0" err="1"/>
              <a:t>uskunalari</a:t>
            </a:r>
            <a:r>
              <a:rPr lang="ru-RU" b="1" dirty="0"/>
              <a:t> </a:t>
            </a:r>
            <a:r>
              <a:rPr lang="ru-RU" b="1" dirty="0" err="1"/>
              <a:t>va</a:t>
            </a:r>
            <a:r>
              <a:rPr lang="ru-RU" b="1" dirty="0"/>
              <a:t> </a:t>
            </a:r>
            <a:r>
              <a:rPr lang="ru-RU" b="1" dirty="0" err="1"/>
              <a:t>avtomatlari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72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effectLst/>
              </a:rPr>
              <a:t>Suriluvchi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kontaktli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(a),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konstruksiyali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(b),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quyma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cho‘yanli</a:t>
            </a:r>
            <a:r>
              <a:rPr lang="en-US" sz="2400" dirty="0">
                <a:effectLst/>
              </a:rPr>
              <a:t> (d), </a:t>
            </a:r>
            <a:r>
              <a:rPr lang="en-US" sz="2400" dirty="0" err="1">
                <a:effectLst/>
              </a:rPr>
              <a:t>elektrotexnika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poiatdart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shtampa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qilingan</a:t>
            </a:r>
            <a:r>
              <a:rPr lang="en-US" sz="2400" dirty="0">
                <a:effectLst/>
              </a:rPr>
              <a:t> (e) </a:t>
            </a:r>
            <a:r>
              <a:rPr lang="en-US" sz="2400" dirty="0" err="1">
                <a:effectLst/>
              </a:rPr>
              <a:t>rezistorlar</a:t>
            </a:r>
            <a:r>
              <a:rPr lang="en-US" sz="2400" dirty="0">
                <a:effectLst/>
              </a:rPr>
              <a:t> 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00808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7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Elektromagnitli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o'zgarmas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kontaktorining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tuzilishi</a:t>
            </a:r>
            <a:r>
              <a:rPr lang="en-US" dirty="0">
                <a:effectLst/>
              </a:rPr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628800"/>
            <a:ext cx="5184576" cy="4248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61856" y="2348880"/>
            <a:ext cx="34746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b="1" dirty="0"/>
              <a:t>1 – </a:t>
            </a:r>
            <a:r>
              <a:rPr lang="en-US" b="1" dirty="0" err="1"/>
              <a:t>yoy</a:t>
            </a:r>
            <a:r>
              <a:rPr lang="en-US" b="1" dirty="0"/>
              <a:t> </a:t>
            </a:r>
            <a:r>
              <a:rPr lang="en-US" b="1" dirty="0" err="1"/>
              <a:t>o`chiruvchi</a:t>
            </a:r>
            <a:r>
              <a:rPr lang="en-US" b="1" dirty="0"/>
              <a:t> </a:t>
            </a:r>
            <a:r>
              <a:rPr lang="en-US" b="1" dirty="0" err="1"/>
              <a:t>kamera</a:t>
            </a:r>
            <a:r>
              <a:rPr lang="en-US" b="1" dirty="0"/>
              <a:t> ;  </a:t>
            </a:r>
            <a:endParaRPr lang="en-US" b="1" dirty="0" smtClean="0"/>
          </a:p>
          <a:p>
            <a:pPr latinLnBrk="1"/>
            <a:r>
              <a:rPr lang="en-US" b="1" dirty="0" smtClean="0"/>
              <a:t>2 </a:t>
            </a:r>
            <a:r>
              <a:rPr lang="en-US" b="1" dirty="0"/>
              <a:t>– </a:t>
            </a:r>
            <a:r>
              <a:rPr lang="en-US" b="1" dirty="0" err="1"/>
              <a:t>mis</a:t>
            </a:r>
            <a:r>
              <a:rPr lang="en-US" b="1" dirty="0"/>
              <a:t> </a:t>
            </a:r>
            <a:r>
              <a:rPr lang="en-US" b="1" dirty="0" err="1"/>
              <a:t>plastinka</a:t>
            </a:r>
            <a:r>
              <a:rPr lang="en-US" b="1" dirty="0"/>
              <a:t>; </a:t>
            </a:r>
            <a:endParaRPr lang="en-US" b="1" dirty="0" smtClean="0"/>
          </a:p>
          <a:p>
            <a:pPr latinLnBrk="1"/>
            <a:r>
              <a:rPr lang="en-US" b="1" dirty="0" smtClean="0"/>
              <a:t>3 </a:t>
            </a:r>
            <a:r>
              <a:rPr lang="en-US" b="1" dirty="0"/>
              <a:t>– bosh </a:t>
            </a:r>
            <a:r>
              <a:rPr lang="en-US" b="1" dirty="0" err="1"/>
              <a:t>kontaklar</a:t>
            </a:r>
            <a:r>
              <a:rPr lang="en-US" b="1" dirty="0"/>
              <a:t>; </a:t>
            </a:r>
            <a:endParaRPr lang="en-US" b="1" dirty="0" smtClean="0"/>
          </a:p>
          <a:p>
            <a:pPr latinLnBrk="1"/>
            <a:r>
              <a:rPr lang="en-US" b="1" dirty="0" smtClean="0"/>
              <a:t>4 </a:t>
            </a:r>
            <a:r>
              <a:rPr lang="en-US" b="1" dirty="0"/>
              <a:t>– </a:t>
            </a:r>
            <a:r>
              <a:rPr lang="en-US" b="1" dirty="0" err="1"/>
              <a:t>ulanuvchi</a:t>
            </a:r>
            <a:r>
              <a:rPr lang="en-US" b="1" dirty="0"/>
              <a:t> </a:t>
            </a:r>
            <a:r>
              <a:rPr lang="en-US" b="1" dirty="0" err="1"/>
              <a:t>kontaktlar</a:t>
            </a:r>
            <a:r>
              <a:rPr lang="en-US" b="1" dirty="0"/>
              <a:t>; </a:t>
            </a:r>
            <a:endParaRPr lang="en-US" b="1" dirty="0" smtClean="0"/>
          </a:p>
          <a:p>
            <a:pPr latinLnBrk="1"/>
            <a:r>
              <a:rPr lang="en-US" b="1" dirty="0" smtClean="0"/>
              <a:t>5 </a:t>
            </a:r>
            <a:r>
              <a:rPr lang="en-US" b="1" dirty="0"/>
              <a:t>– </a:t>
            </a:r>
            <a:r>
              <a:rPr lang="en-US" b="1" dirty="0" err="1"/>
              <a:t>me’yorlovchi</a:t>
            </a:r>
            <a:r>
              <a:rPr lang="en-US" b="1" dirty="0"/>
              <a:t> </a:t>
            </a:r>
            <a:r>
              <a:rPr lang="en-US" b="1" dirty="0" err="1"/>
              <a:t>vint</a:t>
            </a:r>
            <a:r>
              <a:rPr lang="en-US" b="1" dirty="0"/>
              <a:t>; </a:t>
            </a:r>
            <a:endParaRPr lang="en-US" b="1" dirty="0" smtClean="0"/>
          </a:p>
          <a:p>
            <a:pPr latinLnBrk="1"/>
            <a:r>
              <a:rPr lang="en-US" b="1" dirty="0" smtClean="0"/>
              <a:t>6 </a:t>
            </a:r>
            <a:r>
              <a:rPr lang="en-US" b="1" dirty="0"/>
              <a:t>– </a:t>
            </a:r>
            <a:r>
              <a:rPr lang="en-US" b="1" dirty="0" err="1"/>
              <a:t>prujinani</a:t>
            </a:r>
            <a:r>
              <a:rPr lang="en-US" b="1" dirty="0"/>
              <a:t> </a:t>
            </a:r>
            <a:r>
              <a:rPr lang="en-US" b="1" dirty="0" err="1"/>
              <a:t>kontaktga</a:t>
            </a:r>
            <a:r>
              <a:rPr lang="en-US" b="1" dirty="0"/>
              <a:t> </a:t>
            </a:r>
            <a:r>
              <a:rPr lang="en-US" b="1" dirty="0" err="1"/>
              <a:t>birlashtiruvchi</a:t>
            </a:r>
            <a:r>
              <a:rPr lang="en-US" b="1" dirty="0"/>
              <a:t> </a:t>
            </a:r>
            <a:r>
              <a:rPr lang="en-US" b="1" dirty="0" err="1"/>
              <a:t>plastinka</a:t>
            </a:r>
            <a:r>
              <a:rPr lang="en-US" b="1" dirty="0"/>
              <a:t>;     </a:t>
            </a:r>
            <a:endParaRPr lang="en-US" b="1" dirty="0" smtClean="0"/>
          </a:p>
          <a:p>
            <a:pPr latinLnBrk="1"/>
            <a:r>
              <a:rPr lang="en-US" b="1" dirty="0" smtClean="0"/>
              <a:t> </a:t>
            </a:r>
            <a:r>
              <a:rPr lang="en-US" b="1" dirty="0"/>
              <a:t>7 – </a:t>
            </a:r>
            <a:r>
              <a:rPr lang="en-US" b="1" dirty="0" err="1"/>
              <a:t>prujina</a:t>
            </a:r>
            <a:r>
              <a:rPr lang="en-US" b="1" dirty="0"/>
              <a:t>; </a:t>
            </a:r>
            <a:endParaRPr lang="en-US" b="1" dirty="0" smtClean="0"/>
          </a:p>
          <a:p>
            <a:pPr latinLnBrk="1"/>
            <a:r>
              <a:rPr lang="en-US" b="1" dirty="0" smtClean="0"/>
              <a:t>8 </a:t>
            </a:r>
            <a:r>
              <a:rPr lang="en-US" b="1" dirty="0"/>
              <a:t>– </a:t>
            </a:r>
            <a:r>
              <a:rPr lang="en-US" b="1" dirty="0" err="1"/>
              <a:t>temir</a:t>
            </a:r>
            <a:r>
              <a:rPr lang="en-US" b="1" dirty="0"/>
              <a:t> </a:t>
            </a:r>
            <a:r>
              <a:rPr lang="en-US" b="1" dirty="0" err="1"/>
              <a:t>o`zak</a:t>
            </a:r>
            <a:r>
              <a:rPr lang="en-US" b="1" dirty="0"/>
              <a:t>; </a:t>
            </a:r>
            <a:endParaRPr lang="en-US" b="1" dirty="0" smtClean="0"/>
          </a:p>
          <a:p>
            <a:pPr latinLnBrk="1"/>
            <a:r>
              <a:rPr lang="en-US" b="1" dirty="0" smtClean="0"/>
              <a:t>9 </a:t>
            </a:r>
            <a:r>
              <a:rPr lang="en-US" b="1" dirty="0"/>
              <a:t>– </a:t>
            </a:r>
            <a:r>
              <a:rPr lang="en-US" b="1" dirty="0" err="1"/>
              <a:t>o`ram</a:t>
            </a:r>
            <a:r>
              <a:rPr lang="en-US" b="1" dirty="0"/>
              <a:t>; </a:t>
            </a:r>
            <a:endParaRPr lang="en-US" b="1" dirty="0" smtClean="0"/>
          </a:p>
          <a:p>
            <a:pPr latinLnBrk="1"/>
            <a:r>
              <a:rPr lang="en-US" b="1" dirty="0" smtClean="0"/>
              <a:t>10 </a:t>
            </a:r>
            <a:r>
              <a:rPr lang="en-US" b="1" dirty="0"/>
              <a:t>– </a:t>
            </a:r>
            <a:r>
              <a:rPr lang="en-US" b="1" dirty="0" err="1"/>
              <a:t>kontakt</a:t>
            </a:r>
            <a:r>
              <a:rPr lang="en-US" b="1" dirty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92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energiya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priyom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84784"/>
            <a:ext cx="8496944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58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L:\kitob Elektronika\1111111111111111111111\98-99.jpg"/>
          <p:cNvPicPr>
            <a:picLocks noGrp="1"/>
          </p:cNvPicPr>
          <p:nvPr>
            <p:ph idx="1"/>
          </p:nvPr>
        </p:nvPicPr>
        <p:blipFill>
          <a:blip r:embed="rId2"/>
          <a:srcRect l="3780" t="8193" r="54658" b="62650"/>
          <a:stretch>
            <a:fillRect/>
          </a:stretch>
        </p:blipFill>
        <p:spPr bwMode="auto">
          <a:xfrm>
            <a:off x="395536" y="404664"/>
            <a:ext cx="8424936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74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70916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uskunalari</a:t>
            </a:r>
            <a:r>
              <a:rPr lang="en-US" dirty="0"/>
              <a:t> 1000 V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kuchlanishlarga</a:t>
            </a:r>
            <a:r>
              <a:rPr lang="en-US" dirty="0"/>
              <a:t> </a:t>
            </a:r>
            <a:r>
              <a:rPr lang="en-US" dirty="0" err="1"/>
              <a:t>mo‘ljallangan</a:t>
            </a:r>
            <a:r>
              <a:rPr lang="en-US" dirty="0"/>
              <a:t>. </a:t>
            </a:r>
            <a:endParaRPr lang="ru-RU" b="1" dirty="0"/>
          </a:p>
          <a:p>
            <a:pPr latinLnBrk="1"/>
            <a:r>
              <a:rPr lang="en-US" dirty="0"/>
              <a:t>1000 V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boigan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zanjirlarini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o‘chirish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avtomat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nagruzkasi</a:t>
            </a:r>
            <a:r>
              <a:rPr lang="en-US" dirty="0"/>
              <a:t> </a:t>
            </a:r>
            <a:r>
              <a:rPr lang="en-US" dirty="0" err="1"/>
              <a:t>oshib</a:t>
            </a:r>
            <a:r>
              <a:rPr lang="en-US" dirty="0"/>
              <a:t> </a:t>
            </a:r>
            <a:r>
              <a:rPr lang="en-US" dirty="0" err="1"/>
              <a:t>ketganda</a:t>
            </a:r>
            <a:r>
              <a:rPr lang="en-US" dirty="0"/>
              <a:t> </a:t>
            </a:r>
            <a:r>
              <a:rPr lang="en-US" dirty="0" err="1"/>
              <a:t>o‘chirish</a:t>
            </a:r>
            <a:r>
              <a:rPr lang="en-US" dirty="0"/>
              <a:t> </a:t>
            </a:r>
            <a:r>
              <a:rPr lang="en-US" dirty="0" err="1"/>
              <a:t>tuzilmalari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kuchlanishli</a:t>
            </a:r>
            <a:r>
              <a:rPr lang="en-US" dirty="0"/>
              <a:t> </a:t>
            </a:r>
            <a:r>
              <a:rPr lang="en-US" dirty="0" err="1"/>
              <a:t>o‘chirgichlar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 1000 V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zanjirlarida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tutashish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o‘chirgichlar</a:t>
            </a:r>
            <a:r>
              <a:rPr lang="en-US" dirty="0"/>
              <a:t> </a:t>
            </a:r>
            <a:r>
              <a:rPr lang="en-US" dirty="0" err="1"/>
              <a:t>avtomat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tushib</a:t>
            </a:r>
            <a:r>
              <a:rPr lang="en-US" dirty="0"/>
              <a:t>, </a:t>
            </a:r>
            <a:r>
              <a:rPr lang="en-US" dirty="0" err="1"/>
              <a:t>tokni</a:t>
            </a:r>
            <a:r>
              <a:rPr lang="en-US" dirty="0"/>
              <a:t> </a:t>
            </a:r>
            <a:r>
              <a:rPr lang="en-US" dirty="0" err="1"/>
              <a:t>zanjirdan</a:t>
            </a:r>
            <a:r>
              <a:rPr lang="en-US" dirty="0"/>
              <a:t> </a:t>
            </a:r>
            <a:r>
              <a:rPr lang="en-US" dirty="0" err="1"/>
              <a:t>uzib</a:t>
            </a:r>
            <a:r>
              <a:rPr lang="en-US" dirty="0"/>
              <a:t> </a:t>
            </a:r>
            <a:r>
              <a:rPr lang="en-US" dirty="0" err="1"/>
              <a:t>qo‘yadi</a:t>
            </a:r>
            <a:r>
              <a:rPr lang="en-US" dirty="0"/>
              <a:t>,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tariqa</a:t>
            </a:r>
            <a:r>
              <a:rPr lang="en-US" dirty="0"/>
              <a:t> </a:t>
            </a:r>
            <a:r>
              <a:rPr lang="en-US" dirty="0" err="1"/>
              <a:t>uskunalaming</a:t>
            </a:r>
            <a:r>
              <a:rPr lang="en-US" dirty="0"/>
              <a:t> </a:t>
            </a:r>
            <a:r>
              <a:rPr lang="en-US" dirty="0" err="1"/>
              <a:t>ishdan</a:t>
            </a:r>
            <a:r>
              <a:rPr lang="en-US" dirty="0"/>
              <a:t> </a:t>
            </a:r>
            <a:r>
              <a:rPr lang="en-US" dirty="0" err="1"/>
              <a:t>chiqishi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qilinadi</a:t>
            </a:r>
            <a:r>
              <a:rPr lang="en-US" dirty="0"/>
              <a:t>.</a:t>
            </a:r>
            <a:endParaRPr lang="ru-RU" dirty="0"/>
          </a:p>
          <a:p>
            <a:pPr latinLnBrk="1"/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zanjirlarida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tutashish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ularda</a:t>
            </a:r>
            <a:r>
              <a:rPr lang="en-US" dirty="0"/>
              <a:t> </a:t>
            </a:r>
            <a:r>
              <a:rPr lang="en-US" dirty="0" err="1"/>
              <a:t>toklaming</a:t>
            </a:r>
            <a:r>
              <a:rPr lang="en-US" dirty="0"/>
              <a:t> </a:t>
            </a:r>
            <a:r>
              <a:rPr lang="en-US" dirty="0" err="1"/>
              <a:t>qiymati</a:t>
            </a:r>
            <a:r>
              <a:rPr lang="en-US" dirty="0"/>
              <a:t> </a:t>
            </a:r>
            <a:r>
              <a:rPr lang="en-US" dirty="0" err="1"/>
              <a:t>o‘nlab</a:t>
            </a:r>
            <a:r>
              <a:rPr lang="en-US" dirty="0"/>
              <a:t>, </a:t>
            </a:r>
            <a:r>
              <a:rPr lang="en-US" dirty="0" err="1"/>
              <a:t>yuzlab</a:t>
            </a:r>
            <a:r>
              <a:rPr lang="en-US" dirty="0"/>
              <a:t> </a:t>
            </a:r>
            <a:r>
              <a:rPr lang="en-US" dirty="0" err="1"/>
              <a:t>kilovoltamperga</a:t>
            </a:r>
            <a:r>
              <a:rPr lang="en-US" dirty="0"/>
              <a:t> </a:t>
            </a:r>
            <a:r>
              <a:rPr lang="en-US" dirty="0" err="1"/>
              <a:t>yetishi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ham </a:t>
            </a:r>
            <a:r>
              <a:rPr lang="en-US" dirty="0" err="1"/>
              <a:t>o‘chirgichlar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toklami</a:t>
            </a:r>
            <a:r>
              <a:rPr lang="en-US" dirty="0"/>
              <a:t> </a:t>
            </a:r>
            <a:r>
              <a:rPr lang="en-US" dirty="0" err="1"/>
              <a:t>avtomat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o‘chirganda</a:t>
            </a:r>
            <a:r>
              <a:rPr lang="en-US" dirty="0"/>
              <a:t>, </a:t>
            </a:r>
            <a:r>
              <a:rPr lang="en-US" dirty="0" err="1"/>
              <a:t>ulaming</a:t>
            </a:r>
            <a:r>
              <a:rPr lang="en-US" dirty="0"/>
              <a:t> </a:t>
            </a:r>
            <a:r>
              <a:rPr lang="en-US" dirty="0" err="1"/>
              <a:t>kontaktlarida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yoyi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tokini</a:t>
            </a:r>
            <a:r>
              <a:rPr lang="en-US" dirty="0"/>
              <a:t> </a:t>
            </a:r>
            <a:r>
              <a:rPr lang="en-US" dirty="0" err="1"/>
              <a:t>o‘chirish</a:t>
            </a:r>
            <a:r>
              <a:rPr lang="en-US" dirty="0"/>
              <a:t> </a:t>
            </a:r>
            <a:r>
              <a:rPr lang="en-US" dirty="0" err="1"/>
              <a:t>vaqtini</a:t>
            </a:r>
            <a:r>
              <a:rPr lang="en-US" dirty="0"/>
              <a:t> </a:t>
            </a:r>
            <a:r>
              <a:rPr lang="en-US" dirty="0" err="1"/>
              <a:t>cho‘zadi</a:t>
            </a:r>
            <a:r>
              <a:rPr lang="en-US" dirty="0"/>
              <a:t>, </a:t>
            </a:r>
            <a:r>
              <a:rPr lang="en-US" dirty="0" err="1"/>
              <a:t>natijada</a:t>
            </a:r>
            <a:r>
              <a:rPr lang="en-US" dirty="0"/>
              <a:t> </a:t>
            </a:r>
            <a:r>
              <a:rPr lang="en-US" dirty="0" err="1"/>
              <a:t>o‘chiigichning</a:t>
            </a:r>
            <a:r>
              <a:rPr lang="en-US" dirty="0"/>
              <a:t> </a:t>
            </a:r>
            <a:r>
              <a:rPr lang="en-US" dirty="0" err="1"/>
              <a:t>kontaktlari</a:t>
            </a:r>
            <a:r>
              <a:rPr lang="en-US" dirty="0"/>
              <a:t> </a:t>
            </a:r>
            <a:r>
              <a:rPr lang="en-US" dirty="0" err="1"/>
              <a:t>kuyib</a:t>
            </a:r>
            <a:r>
              <a:rPr lang="en-US" dirty="0"/>
              <a:t> </a:t>
            </a:r>
            <a:r>
              <a:rPr lang="en-US" dirty="0" err="1"/>
              <a:t>ketadi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o‘chirgichiarida</a:t>
            </a:r>
            <a:r>
              <a:rPr lang="en-US" dirty="0"/>
              <a:t> </a:t>
            </a:r>
            <a:r>
              <a:rPr lang="en-US" dirty="0" err="1"/>
              <a:t>yoyni</a:t>
            </a:r>
            <a:r>
              <a:rPr lang="en-US" dirty="0"/>
              <a:t>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o‘chirish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yoyni</a:t>
            </a:r>
            <a:r>
              <a:rPr lang="en-US" dirty="0"/>
              <a:t> </a:t>
            </a:r>
            <a:r>
              <a:rPr lang="en-US" dirty="0" err="1"/>
              <a:t>o‘chirishning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usullari</a:t>
            </a:r>
            <a:r>
              <a:rPr lang="en-US" dirty="0"/>
              <a:t> </a:t>
            </a:r>
            <a:r>
              <a:rPr lang="en-US" dirty="0" err="1"/>
              <a:t>bor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ionlami</a:t>
            </a:r>
            <a:r>
              <a:rPr lang="en-US" dirty="0"/>
              <a:t>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yo‘qotish</a:t>
            </a:r>
            <a:r>
              <a:rPr lang="en-US" dirty="0"/>
              <a:t>, </a:t>
            </a:r>
            <a:r>
              <a:rPr lang="en-US" dirty="0" err="1"/>
              <a:t>sovitish</a:t>
            </a:r>
            <a:r>
              <a:rPr lang="en-US" dirty="0"/>
              <a:t>, </a:t>
            </a:r>
            <a:r>
              <a:rPr lang="en-US" dirty="0" err="1"/>
              <a:t>atrofidagi</a:t>
            </a:r>
            <a:r>
              <a:rPr lang="en-US" dirty="0"/>
              <a:t> </a:t>
            </a:r>
            <a:r>
              <a:rPr lang="en-US" dirty="0" err="1"/>
              <a:t>kenglikning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chidamliligini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boshqalar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04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latinLnBrk="1"/>
            <a:r>
              <a:rPr lang="en-US" dirty="0"/>
              <a:t>0‘chirgichlaming </a:t>
            </a:r>
            <a:r>
              <a:rPr lang="en-US" dirty="0" err="1"/>
              <a:t>konstruksiyasini</a:t>
            </a:r>
            <a:r>
              <a:rPr lang="en-US" dirty="0"/>
              <a:t> </a:t>
            </a:r>
            <a:r>
              <a:rPr lang="en-US" dirty="0" err="1"/>
              <a:t>yasalganda</a:t>
            </a:r>
            <a:r>
              <a:rPr lang="en-US" dirty="0"/>
              <a:t> </a:t>
            </a:r>
            <a:r>
              <a:rPr lang="en-US" dirty="0" err="1"/>
              <a:t>yoyini</a:t>
            </a:r>
            <a:r>
              <a:rPr lang="en-US" dirty="0"/>
              <a:t> </a:t>
            </a:r>
            <a:r>
              <a:rPr lang="en-US" dirty="0" err="1"/>
              <a:t>o‘chirish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masala </a:t>
            </a:r>
            <a:r>
              <a:rPr lang="en-US" dirty="0" err="1"/>
              <a:t>hisoblanadi</a:t>
            </a:r>
            <a:r>
              <a:rPr lang="en-US" dirty="0"/>
              <a:t>.</a:t>
            </a:r>
            <a:endParaRPr lang="ru-RU" dirty="0"/>
          </a:p>
          <a:p>
            <a:pPr latinLnBrk="1"/>
            <a:r>
              <a:rPr lang="en-US" dirty="0"/>
              <a:t>0‘chirgichlar </a:t>
            </a:r>
            <a:r>
              <a:rPr lang="en-US" dirty="0" err="1"/>
              <a:t>yoyli</a:t>
            </a:r>
            <a:r>
              <a:rPr lang="en-US" dirty="0"/>
              <a:t>, </a:t>
            </a:r>
            <a:r>
              <a:rPr lang="en-US" dirty="0" err="1"/>
              <a:t>havoli</a:t>
            </a:r>
            <a:r>
              <a:rPr lang="en-US" dirty="0"/>
              <a:t>, </a:t>
            </a:r>
            <a:r>
              <a:rPr lang="en-US" dirty="0" err="1"/>
              <a:t>avtogazli</a:t>
            </a:r>
            <a:r>
              <a:rPr lang="en-US" dirty="0"/>
              <a:t>, </a:t>
            </a:r>
            <a:r>
              <a:rPr lang="en-US" dirty="0" err="1"/>
              <a:t>elektromagnitli</a:t>
            </a:r>
            <a:r>
              <a:rPr lang="en-US" dirty="0"/>
              <a:t>, </a:t>
            </a:r>
            <a:r>
              <a:rPr lang="en-US" dirty="0" err="1"/>
              <a:t>vakuumli</a:t>
            </a:r>
            <a:r>
              <a:rPr lang="en-US" dirty="0"/>
              <a:t> </a:t>
            </a:r>
            <a:r>
              <a:rPr lang="en-US" dirty="0" err="1"/>
              <a:t>boMadi</a:t>
            </a:r>
            <a:r>
              <a:rPr lang="en-US" dirty="0"/>
              <a:t>. 0‘chirgichlar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uzatmalar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masofadan</a:t>
            </a:r>
            <a:r>
              <a:rPr lang="en-US" dirty="0"/>
              <a:t> </a:t>
            </a:r>
            <a:r>
              <a:rPr lang="en-US" dirty="0" err="1"/>
              <a:t>boshqariladi</a:t>
            </a:r>
            <a:r>
              <a:rPr lang="en-US" dirty="0"/>
              <a:t>.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quvvatli</a:t>
            </a:r>
            <a:r>
              <a:rPr lang="en-US" dirty="0"/>
              <a:t> </a:t>
            </a:r>
            <a:r>
              <a:rPr lang="en-US" dirty="0" err="1"/>
              <a:t>uskunalarni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kuchlanishli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o‘chirgichlar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boshqarish</a:t>
            </a:r>
            <a:r>
              <a:rPr lang="en-US" dirty="0"/>
              <a:t> </a:t>
            </a:r>
            <a:r>
              <a:rPr lang="en-US" dirty="0" err="1"/>
              <a:t>foydasiz</a:t>
            </a:r>
            <a:r>
              <a:rPr lang="en-US" dirty="0"/>
              <a:t>,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qimmat</a:t>
            </a:r>
            <a:r>
              <a:rPr lang="en-US" dirty="0"/>
              <a:t> </a:t>
            </a:r>
            <a:r>
              <a:rPr lang="en-US" dirty="0" err="1"/>
              <a:t>turadi</a:t>
            </a:r>
            <a:r>
              <a:rPr lang="en-US" dirty="0"/>
              <a:t>. </a:t>
            </a:r>
            <a:r>
              <a:rPr lang="en-US" dirty="0" err="1"/>
              <a:t>Kichkina</a:t>
            </a:r>
            <a:r>
              <a:rPr lang="en-US" dirty="0"/>
              <a:t> </a:t>
            </a:r>
            <a:r>
              <a:rPr lang="en-US" dirty="0" err="1"/>
              <a:t>korxonalarda</a:t>
            </a:r>
            <a:r>
              <a:rPr lang="en-US" dirty="0"/>
              <a:t>,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idora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o‘quv</a:t>
            </a:r>
            <a:r>
              <a:rPr lang="en-US" dirty="0"/>
              <a:t> </a:t>
            </a:r>
            <a:r>
              <a:rPr lang="en-US" dirty="0" err="1"/>
              <a:t>yurtlarida</a:t>
            </a:r>
            <a:r>
              <a:rPr lang="en-US" dirty="0"/>
              <a:t> </a:t>
            </a:r>
            <a:r>
              <a:rPr lang="en-US" dirty="0" err="1"/>
              <a:t>nagruzka</a:t>
            </a:r>
            <a:r>
              <a:rPr lang="en-US" dirty="0"/>
              <a:t> </a:t>
            </a:r>
            <a:r>
              <a:rPr lang="en-US" dirty="0" err="1"/>
              <a:t>o‘chirgichlari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</a:t>
            </a:r>
            <a:r>
              <a:rPr lang="en-US" dirty="0" err="1"/>
              <a:t>Bular</a:t>
            </a:r>
            <a:r>
              <a:rPr lang="en-US" dirty="0"/>
              <a:t> </a:t>
            </a:r>
            <a:r>
              <a:rPr lang="en-US" dirty="0" err="1"/>
              <a:t>avtogazli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tutasliishli</a:t>
            </a:r>
            <a:r>
              <a:rPr lang="en-US" dirty="0"/>
              <a:t> </a:t>
            </a:r>
            <a:r>
              <a:rPr lang="en-US" dirty="0" err="1"/>
              <a:t>toklami</a:t>
            </a:r>
            <a:r>
              <a:rPr lang="en-US" dirty="0"/>
              <a:t> </a:t>
            </a:r>
            <a:r>
              <a:rPr lang="en-US" dirty="0" err="1"/>
              <a:t>o‘chirishga</a:t>
            </a:r>
            <a:r>
              <a:rPr lang="en-US" dirty="0"/>
              <a:t> </a:t>
            </a:r>
            <a:r>
              <a:rPr lang="en-US" dirty="0" err="1"/>
              <a:t>mo‘ljallanmagan</a:t>
            </a:r>
            <a:r>
              <a:rPr lang="en-US" dirty="0"/>
              <a:t>. </a:t>
            </a:r>
            <a:r>
              <a:rPr lang="en-US" dirty="0" err="1"/>
              <a:t>Ulami</a:t>
            </a:r>
            <a:r>
              <a:rPr lang="en-US" dirty="0"/>
              <a:t> </a:t>
            </a:r>
            <a:r>
              <a:rPr lang="en-US" dirty="0" err="1"/>
              <a:t>erib</a:t>
            </a:r>
            <a:r>
              <a:rPr lang="en-US" dirty="0"/>
              <a:t> </a:t>
            </a:r>
            <a:r>
              <a:rPr lang="en-US" dirty="0" err="1"/>
              <a:t>ketadigan</a:t>
            </a:r>
            <a:r>
              <a:rPr lang="en-US" dirty="0"/>
              <a:t> </a:t>
            </a:r>
            <a:r>
              <a:rPr lang="en-US" dirty="0" err="1"/>
              <a:t>saqlagich</a:t>
            </a:r>
            <a:r>
              <a:rPr lang="en-US" dirty="0"/>
              <a:t> (</a:t>
            </a:r>
            <a:r>
              <a:rPr lang="en-US" dirty="0" err="1"/>
              <a:t>predoxranitel</a:t>
            </a:r>
            <a:r>
              <a:rPr lang="en-US" dirty="0"/>
              <a:t>)</a:t>
            </a:r>
            <a:r>
              <a:rPr lang="en-US" dirty="0" err="1"/>
              <a:t>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birga</a:t>
            </a:r>
            <a:r>
              <a:rPr lang="en-US" dirty="0"/>
              <a:t> </a:t>
            </a:r>
            <a:r>
              <a:rPr lang="en-US" dirty="0" err="1"/>
              <a:t>o‘matiladi.Ajratkichlar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zanjirda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bo‘lmagan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zanjimi</a:t>
            </a:r>
            <a:r>
              <a:rPr lang="en-US" dirty="0"/>
              <a:t> </a:t>
            </a:r>
            <a:r>
              <a:rPr lang="en-US" dirty="0" err="1"/>
              <a:t>uzish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qo‘llaniladi</a:t>
            </a:r>
            <a:r>
              <a:rPr lang="en-US" dirty="0"/>
              <a:t>.</a:t>
            </a:r>
            <a:endParaRPr lang="ru-RU" dirty="0"/>
          </a:p>
          <a:p>
            <a:pPr latinLnBrk="1"/>
            <a:r>
              <a:rPr lang="en-US" dirty="0" err="1"/>
              <a:t>IJlar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qutbli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Biroq</a:t>
            </a:r>
            <a:r>
              <a:rPr lang="en-US" dirty="0"/>
              <a:t>, </a:t>
            </a:r>
            <a:r>
              <a:rPr lang="en-US" dirty="0" err="1"/>
              <a:t>konstruksiyasi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boMishidan</a:t>
            </a:r>
            <a:r>
              <a:rPr lang="en-US" dirty="0"/>
              <a:t> </a:t>
            </a:r>
            <a:r>
              <a:rPr lang="en-US" dirty="0" err="1"/>
              <a:t>qat’iy</a:t>
            </a:r>
            <a:r>
              <a:rPr lang="en-US" dirty="0"/>
              <a:t> </a:t>
            </a:r>
            <a:r>
              <a:rPr lang="en-US" dirty="0" err="1"/>
              <a:t>nazar</a:t>
            </a:r>
            <a:r>
              <a:rPr lang="en-US" dirty="0"/>
              <a:t>,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kontaktlari</a:t>
            </a:r>
            <a:r>
              <a:rPr lang="en-US" dirty="0"/>
              <a:t> (</a:t>
            </a:r>
            <a:r>
              <a:rPr lang="en-US" dirty="0" err="1"/>
              <a:t>pichoqlari</a:t>
            </a:r>
            <a:r>
              <a:rPr lang="en-US" dirty="0"/>
              <a:t>) </a:t>
            </a:r>
            <a:r>
              <a:rPr lang="en-US" dirty="0" err="1"/>
              <a:t>qo‘zg‘a!uvchan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izolatorlarga</a:t>
            </a:r>
            <a:r>
              <a:rPr lang="en-US" dirty="0"/>
              <a:t> </a:t>
            </a:r>
            <a:r>
              <a:rPr lang="en-US" dirty="0" err="1"/>
              <a:t>o'rnatiladi</a:t>
            </a:r>
            <a:r>
              <a:rPr lang="en-US" dirty="0"/>
              <a:t>. </a:t>
            </a:r>
            <a:r>
              <a:rPr lang="en-US" dirty="0" err="1"/>
              <a:t>Ajrat­kichlar</a:t>
            </a:r>
            <a:r>
              <a:rPr lang="en-US" dirty="0"/>
              <a:t> </a:t>
            </a:r>
            <a:r>
              <a:rPr lang="en-US" dirty="0" err="1"/>
              <a:t>qo‘l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, </a:t>
            </a:r>
            <a:r>
              <a:rPr lang="en-US" dirty="0" err="1"/>
              <a:t>elektrodvigatel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pnevmatik</a:t>
            </a:r>
            <a:r>
              <a:rPr lang="en-US" dirty="0"/>
              <a:t> </a:t>
            </a:r>
            <a:r>
              <a:rPr lang="en-US" dirty="0" err="1"/>
              <a:t>uzatma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bosh- </a:t>
            </a:r>
            <a:r>
              <a:rPr lang="en-US" dirty="0" err="1"/>
              <a:t>qarishga</a:t>
            </a:r>
            <a:r>
              <a:rPr lang="en-US" dirty="0"/>
              <a:t> </a:t>
            </a:r>
            <a:r>
              <a:rPr lang="en-US" dirty="0" err="1"/>
              <a:t>mo‘ljallangan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04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62500" lnSpcReduction="20000"/>
          </a:bodyPr>
          <a:lstStyle/>
          <a:p>
            <a:pPr latinLnBrk="1"/>
            <a:r>
              <a:rPr lang="en-US" b="1" dirty="0" err="1"/>
              <a:t>Reaktorlar</a:t>
            </a:r>
            <a:r>
              <a:rPr lang="en-US" b="1" dirty="0"/>
              <a:t>. </a:t>
            </a:r>
            <a:r>
              <a:rPr lang="en-US" dirty="0" err="1"/>
              <a:t>Hozirgi</a:t>
            </a:r>
            <a:r>
              <a:rPr lang="en-US" dirty="0"/>
              <a:t> </a:t>
            </a:r>
            <a:r>
              <a:rPr lang="en-US" dirty="0" err="1"/>
              <a:t>zamon</a:t>
            </a:r>
            <a:r>
              <a:rPr lang="en-US" dirty="0"/>
              <a:t> </a:t>
            </a:r>
            <a:r>
              <a:rPr lang="en-US" dirty="0" err="1"/>
              <a:t>kuchli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tarmoqlarida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tutashish</a:t>
            </a:r>
            <a:r>
              <a:rPr lang="en-US" dirty="0"/>
              <a:t> </a:t>
            </a:r>
            <a:r>
              <a:rPr lang="en-US" dirty="0" err="1"/>
              <a:t>bo‘l</a:t>
            </a:r>
            <a:r>
              <a:rPr lang="en-US" dirty="0"/>
              <a:t>- </a:t>
            </a:r>
            <a:r>
              <a:rPr lang="en-US" dirty="0" err="1"/>
              <a:t>ganda</a:t>
            </a:r>
            <a:r>
              <a:rPr lang="en-US" dirty="0"/>
              <a:t>, </a:t>
            </a:r>
            <a:r>
              <a:rPr lang="en-US" dirty="0" err="1"/>
              <a:t>elektrodinamika</a:t>
            </a:r>
            <a:r>
              <a:rPr lang="en-US" dirty="0"/>
              <a:t> </a:t>
            </a:r>
            <a:r>
              <a:rPr lang="en-US" dirty="0" err="1"/>
              <a:t>kuchlar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boladi</a:t>
            </a:r>
            <a:r>
              <a:rPr lang="en-US" dirty="0"/>
              <a:t>,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kuchlami</a:t>
            </a:r>
            <a:r>
              <a:rPr lang="en-US" dirty="0"/>
              <a:t> </a:t>
            </a:r>
            <a:r>
              <a:rPr lang="en-US" dirty="0" err="1"/>
              <a:t>kamaytirish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reaktorlar</a:t>
            </a:r>
            <a:r>
              <a:rPr lang="en-US" dirty="0"/>
              <a:t> </a:t>
            </a:r>
            <a:r>
              <a:rPr lang="en-US" dirty="0" err="1"/>
              <a:t>ulanadi</a:t>
            </a:r>
            <a:r>
              <a:rPr lang="en-US" dirty="0"/>
              <a:t>. </a:t>
            </a:r>
            <a:r>
              <a:rPr lang="en-US" dirty="0" err="1"/>
              <a:t>Reaktor</a:t>
            </a:r>
            <a:r>
              <a:rPr lang="en-US" dirty="0"/>
              <a:t> </a:t>
            </a:r>
            <a:r>
              <a:rPr lang="en-US" dirty="0" err="1"/>
              <a:t>induktiv</a:t>
            </a:r>
            <a:r>
              <a:rPr lang="en-US" dirty="0"/>
              <a:t> </a:t>
            </a:r>
            <a:r>
              <a:rPr lang="en-US" dirty="0" err="1"/>
              <a:t>g‘altagi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miqdordagi</a:t>
            </a:r>
            <a:r>
              <a:rPr lang="en-US" dirty="0"/>
              <a:t> </a:t>
            </a:r>
            <a:r>
              <a:rPr lang="en-US" dirty="0" err="1"/>
              <a:t>toklaming</a:t>
            </a:r>
            <a:r>
              <a:rPr lang="en-US" dirty="0"/>
              <a:t> </a:t>
            </a:r>
            <a:r>
              <a:rPr lang="en-US" dirty="0" err="1"/>
              <a:t>o‘tishiga</a:t>
            </a:r>
            <a:r>
              <a:rPr lang="en-US" dirty="0"/>
              <a:t> </a:t>
            </a:r>
            <a:r>
              <a:rPr lang="en-US" dirty="0" err="1"/>
              <a:t>moljallangan</a:t>
            </a:r>
            <a:r>
              <a:rPr lang="en-US" dirty="0"/>
              <a:t>.</a:t>
            </a:r>
            <a:endParaRPr lang="ru-RU" dirty="0"/>
          </a:p>
          <a:p>
            <a:pPr latinLnBrk="1"/>
            <a:r>
              <a:rPr lang="en-US" b="1" dirty="0" err="1"/>
              <a:t>Zaryadsizlagichlar</a:t>
            </a:r>
            <a:r>
              <a:rPr lang="en-US" b="1" dirty="0"/>
              <a:t>. </a:t>
            </a:r>
            <a:r>
              <a:rPr lang="en-US" dirty="0" err="1"/>
              <a:t>Zaryadsizlagichlar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tarmoqlarda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me’yordan</a:t>
            </a:r>
            <a:r>
              <a:rPr lang="en-US" dirty="0"/>
              <a:t> </a:t>
            </a:r>
            <a:r>
              <a:rPr lang="en-US" dirty="0" err="1"/>
              <a:t>ortib</a:t>
            </a:r>
            <a:r>
              <a:rPr lang="en-US" dirty="0"/>
              <a:t> </a:t>
            </a:r>
            <a:r>
              <a:rPr lang="en-US" dirty="0" err="1"/>
              <a:t>ketsa</a:t>
            </a:r>
            <a:r>
              <a:rPr lang="en-US" dirty="0"/>
              <a:t>, </a:t>
            </a:r>
            <a:r>
              <a:rPr lang="en-US" dirty="0" err="1"/>
              <a:t>izolatsiyalarga</a:t>
            </a:r>
            <a:r>
              <a:rPr lang="en-US" dirty="0"/>
              <a:t> </a:t>
            </a:r>
            <a:r>
              <a:rPr lang="en-US" dirty="0" err="1"/>
              <a:t>xavf</a:t>
            </a:r>
            <a:r>
              <a:rPr lang="en-US" dirty="0"/>
              <a:t> tug‘- </a:t>
            </a:r>
            <a:r>
              <a:rPr lang="en-US" dirty="0" err="1"/>
              <a:t>dirmaslik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ulami</a:t>
            </a:r>
            <a:r>
              <a:rPr lang="en-US" dirty="0"/>
              <a:t> </a:t>
            </a:r>
            <a:r>
              <a:rPr lang="en-US" dirty="0" err="1"/>
              <a:t>saqlaydi</a:t>
            </a:r>
            <a:r>
              <a:rPr lang="en-US" dirty="0"/>
              <a:t>. </a:t>
            </a:r>
            <a:r>
              <a:rPr lang="en-US" dirty="0" err="1"/>
              <a:t>Ortib</a:t>
            </a:r>
            <a:r>
              <a:rPr lang="en-US" dirty="0"/>
              <a:t> </a:t>
            </a:r>
            <a:r>
              <a:rPr lang="en-US" dirty="0" err="1"/>
              <a:t>ketgan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ener</a:t>
            </a:r>
            <a:r>
              <a:rPr lang="en-US" dirty="0"/>
              <a:t>- </a:t>
            </a:r>
            <a:r>
              <a:rPr lang="en-US" dirty="0" err="1"/>
              <a:t>giyasini</a:t>
            </a:r>
            <a:r>
              <a:rPr lang="en-US" dirty="0"/>
              <a:t> </a:t>
            </a:r>
            <a:r>
              <a:rPr lang="en-US" dirty="0" err="1"/>
              <a:t>ulagich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yerga</a:t>
            </a:r>
            <a:r>
              <a:rPr lang="en-US" dirty="0"/>
              <a:t> </a:t>
            </a:r>
            <a:r>
              <a:rPr lang="en-US" dirty="0" err="1"/>
              <a:t>o‘tkazib</a:t>
            </a:r>
            <a:r>
              <a:rPr lang="en-US" dirty="0"/>
              <a:t> </a:t>
            </a:r>
            <a:r>
              <a:rPr lang="en-US" dirty="0" err="1"/>
              <a:t>yuboradi</a:t>
            </a:r>
            <a:r>
              <a:rPr lang="en-US" dirty="0"/>
              <a:t>.</a:t>
            </a:r>
            <a:endParaRPr lang="ru-RU" dirty="0"/>
          </a:p>
          <a:p>
            <a:pPr latinLnBrk="1"/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konstruksiyali</a:t>
            </a:r>
            <a:r>
              <a:rPr lang="en-US" dirty="0"/>
              <a:t> </a:t>
            </a:r>
            <a:r>
              <a:rPr lang="en-US" dirty="0" err="1"/>
              <a:t>zaryadsizlagichlaming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prinsipi</a:t>
            </a:r>
            <a:r>
              <a:rPr lang="en-US" dirty="0"/>
              <a:t> </a:t>
            </a:r>
            <a:r>
              <a:rPr lang="en-US" dirty="0" err="1"/>
              <a:t>quyidagicha</a:t>
            </a:r>
            <a:r>
              <a:rPr lang="en-US" dirty="0"/>
              <a:t>: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tarmoqlarda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hodisalar</a:t>
            </a:r>
            <a:r>
              <a:rPr lang="en-US" dirty="0"/>
              <a:t> </a:t>
            </a:r>
            <a:r>
              <a:rPr lang="en-US" dirty="0" err="1"/>
              <a:t>bo'lganda</a:t>
            </a:r>
            <a:r>
              <a:rPr lang="en-US" dirty="0"/>
              <a:t>, </a:t>
            </a:r>
            <a:r>
              <a:rPr lang="en-US" dirty="0" err="1"/>
              <a:t>zaryadsizlagichning</a:t>
            </a:r>
            <a:r>
              <a:rPr lang="en-US" dirty="0"/>
              <a:t> </a:t>
            </a:r>
            <a:r>
              <a:rPr lang="en-US" dirty="0" err="1"/>
              <a:t>izolatsiyasi</a:t>
            </a:r>
            <a:r>
              <a:rPr lang="en-US" dirty="0"/>
              <a:t> </a:t>
            </a:r>
            <a:r>
              <a:rPr lang="en-US" dirty="0" err="1"/>
              <a:t>teshiladi</a:t>
            </a:r>
            <a:r>
              <a:rPr lang="en-US" dirty="0"/>
              <a:t>, </a:t>
            </a:r>
            <a:r>
              <a:rPr lang="en-US" dirty="0" err="1"/>
              <a:t>keyin</a:t>
            </a:r>
            <a:r>
              <a:rPr lang="en-US" dirty="0"/>
              <a:t> u </a:t>
            </a:r>
            <a:r>
              <a:rPr lang="en-US" dirty="0" err="1"/>
              <a:t>qaytadan</a:t>
            </a:r>
            <a:r>
              <a:rPr lang="en-US" dirty="0"/>
              <a:t> </a:t>
            </a:r>
            <a:r>
              <a:rPr lang="en-US" dirty="0" err="1"/>
              <a:t>tik</a:t>
            </a:r>
            <a:r>
              <a:rPr lang="en-US" dirty="0"/>
              <a:t>- </a:t>
            </a:r>
            <a:r>
              <a:rPr lang="en-US" dirty="0" err="1"/>
              <a:t>lanadi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Past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uskunalari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avtomatlari</a:t>
            </a:r>
            <a:r>
              <a:rPr lang="en-US" dirty="0"/>
              <a:t>.  600 V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tarmoqlarida</a:t>
            </a:r>
            <a:r>
              <a:rPr lang="en-US" dirty="0"/>
              <a:t> </a:t>
            </a:r>
            <a:r>
              <a:rPr lang="en-US" dirty="0" err="1"/>
              <a:t>ishlatiladigan</a:t>
            </a:r>
            <a:r>
              <a:rPr lang="en-US" dirty="0"/>
              <a:t> </a:t>
            </a:r>
            <a:r>
              <a:rPr lang="en-US" dirty="0" err="1"/>
              <a:t>tuzil</a:t>
            </a:r>
            <a:r>
              <a:rPr lang="en-US" dirty="0"/>
              <a:t>- malar past </a:t>
            </a:r>
            <a:r>
              <a:rPr lang="en-US" dirty="0" err="1"/>
              <a:t>kuchlanishli</a:t>
            </a:r>
            <a:r>
              <a:rPr lang="en-US" dirty="0"/>
              <a:t> </a:t>
            </a:r>
            <a:r>
              <a:rPr lang="en-US" dirty="0" err="1"/>
              <a:t>apparatlar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avtomatlar</a:t>
            </a:r>
            <a:r>
              <a:rPr lang="en-US" dirty="0"/>
              <a:t> </a:t>
            </a:r>
            <a:r>
              <a:rPr lang="en-US" dirty="0" err="1"/>
              <a:t>qatoriga</a:t>
            </a:r>
            <a:r>
              <a:rPr lang="en-US" dirty="0"/>
              <a:t> </a:t>
            </a:r>
            <a:r>
              <a:rPr lang="en-US" dirty="0" err="1"/>
              <a:t>kiradi</a:t>
            </a:r>
            <a:r>
              <a:rPr lang="en-US" dirty="0"/>
              <a:t>.</a:t>
            </a:r>
            <a:endParaRPr lang="ru-RU" b="1" dirty="0"/>
          </a:p>
          <a:p>
            <a:pPr latinLnBrk="1"/>
            <a:r>
              <a:rPr lang="en-US" b="1" dirty="0" err="1"/>
              <a:t>Rubilnikiar</a:t>
            </a:r>
            <a:r>
              <a:rPr lang="en-US" b="1" dirty="0"/>
              <a:t>. </a:t>
            </a:r>
            <a:r>
              <a:rPr lang="en-US" dirty="0" err="1"/>
              <a:t>Sodda</a:t>
            </a:r>
            <a:r>
              <a:rPr lang="en-US" dirty="0"/>
              <a:t>, </a:t>
            </a:r>
            <a:r>
              <a:rPr lang="en-US" dirty="0" err="1"/>
              <a:t>qo‘l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boshqariladigan</a:t>
            </a:r>
            <a:r>
              <a:rPr lang="en-US" dirty="0"/>
              <a:t> </a:t>
            </a:r>
            <a:r>
              <a:rPr lang="en-US" dirty="0" err="1"/>
              <a:t>kommutatsiya</a:t>
            </a:r>
            <a:r>
              <a:rPr lang="en-US" dirty="0"/>
              <a:t> </a:t>
            </a:r>
            <a:r>
              <a:rPr lang="en-US" dirty="0" err="1"/>
              <a:t>apparatlari</a:t>
            </a:r>
            <a:r>
              <a:rPr lang="en-US" dirty="0"/>
              <a:t> </a:t>
            </a:r>
            <a:r>
              <a:rPr lang="en-US" dirty="0" err="1"/>
              <a:t>rubilnik</a:t>
            </a:r>
            <a:r>
              <a:rPr lang="en-US" dirty="0"/>
              <a:t> deb </a:t>
            </a:r>
            <a:r>
              <a:rPr lang="en-US" dirty="0" err="1"/>
              <a:t>ataladi</a:t>
            </a:r>
            <a:r>
              <a:rPr lang="en-US" dirty="0"/>
              <a:t>. </a:t>
            </a:r>
            <a:r>
              <a:rPr lang="en-US" dirty="0" err="1"/>
              <a:t>Rubilnikiar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,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polyuslik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elementlari</a:t>
            </a:r>
            <a:r>
              <a:rPr lang="en-US" dirty="0"/>
              <a:t> (1.76-rasm) </a:t>
            </a:r>
            <a:r>
              <a:rPr lang="en-US" dirty="0" err="1"/>
              <a:t>kontaktlar</a:t>
            </a:r>
            <a:r>
              <a:rPr lang="en-US" dirty="0"/>
              <a:t>, </a:t>
            </a:r>
            <a:r>
              <a:rPr lang="en-US" dirty="0" err="1"/>
              <a:t>yoy</a:t>
            </a:r>
            <a:r>
              <a:rPr lang="en-US" dirty="0"/>
              <a:t> </a:t>
            </a:r>
            <a:r>
              <a:rPr lang="en-US" dirty="0" err="1"/>
              <a:t>o'chiruvchi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uzatmadan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</a:t>
            </a:r>
            <a:endParaRPr lang="ru-RU" dirty="0"/>
          </a:p>
          <a:p>
            <a:pPr latinLnBrk="1"/>
            <a:r>
              <a:rPr lang="en-US" dirty="0" err="1"/>
              <a:t>Rubilnikning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pichog'i</a:t>
            </a:r>
            <a:r>
              <a:rPr lang="en-US" dirty="0"/>
              <a:t> (4) </a:t>
            </a:r>
            <a:r>
              <a:rPr lang="en-US" dirty="0" err="1"/>
              <a:t>pastki</a:t>
            </a:r>
            <a:r>
              <a:rPr lang="en-US" dirty="0"/>
              <a:t> </a:t>
            </a:r>
            <a:r>
              <a:rPr lang="en-US" dirty="0" err="1"/>
              <a:t>kontaktida</a:t>
            </a:r>
            <a:r>
              <a:rPr lang="en-US" dirty="0"/>
              <a:t> (1) </a:t>
            </a:r>
            <a:r>
              <a:rPr lang="en-US" dirty="0" err="1"/>
              <a:t>shamir</a:t>
            </a:r>
            <a:r>
              <a:rPr lang="en-US" dirty="0"/>
              <a:t> </a:t>
            </a:r>
            <a:r>
              <a:rPr lang="en-US" dirty="0" err="1"/>
              <a:t>holatda</a:t>
            </a:r>
            <a:r>
              <a:rPr lang="en-US" dirty="0"/>
              <a:t> </a:t>
            </a:r>
            <a:r>
              <a:rPr lang="en-US" dirty="0" err="1"/>
              <a:t>burila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.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ulaganda</a:t>
            </a:r>
            <a:r>
              <a:rPr lang="en-US" dirty="0"/>
              <a:t> </a:t>
            </a:r>
            <a:r>
              <a:rPr lang="en-US" dirty="0" err="1"/>
              <a:t>prujinali</a:t>
            </a:r>
            <a:r>
              <a:rPr lang="en-US" dirty="0"/>
              <a:t> </a:t>
            </a:r>
            <a:r>
              <a:rPr lang="en-US" dirty="0" err="1"/>
              <a:t>plastinkada</a:t>
            </a:r>
            <a:r>
              <a:rPr lang="en-US" dirty="0"/>
              <a:t> (2) </a:t>
            </a:r>
            <a:r>
              <a:rPr lang="en-US" dirty="0" err="1"/>
              <a:t>qisilib</a:t>
            </a:r>
            <a:r>
              <a:rPr lang="en-US" dirty="0"/>
              <a:t> </a:t>
            </a:r>
            <a:r>
              <a:rPr lang="en-US" dirty="0" err="1"/>
              <a:t>turadi</a:t>
            </a:r>
            <a:r>
              <a:rPr lang="en-US" dirty="0"/>
              <a:t>. </a:t>
            </a:r>
            <a:r>
              <a:rPr lang="en-US" dirty="0" err="1"/>
              <a:t>Rubilniklar</a:t>
            </a:r>
            <a:r>
              <a:rPr lang="en-US" dirty="0"/>
              <a:t> </a:t>
            </a:r>
            <a:r>
              <a:rPr lang="en-US" dirty="0" err="1"/>
              <a:t>markazli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yonida</a:t>
            </a:r>
            <a:r>
              <a:rPr lang="en-US" dirty="0"/>
              <a:t> </a:t>
            </a:r>
            <a:r>
              <a:rPr lang="en-US" dirty="0" err="1"/>
              <a:t>qo‘l</a:t>
            </a:r>
            <a:r>
              <a:rPr lang="en-US" dirty="0"/>
              <a:t> </a:t>
            </a:r>
            <a:r>
              <a:rPr lang="en-US" dirty="0" err="1"/>
              <a:t>dastasi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(</a:t>
            </a:r>
            <a:r>
              <a:rPr lang="en-US" dirty="0" err="1"/>
              <a:t>izolator</a:t>
            </a:r>
            <a:r>
              <a:rPr lang="en-US" dirty="0"/>
              <a:t> </a:t>
            </a:r>
            <a:r>
              <a:rPr lang="en-US" dirty="0" err="1"/>
              <a:t>jismdan</a:t>
            </a:r>
            <a:r>
              <a:rPr lang="en-US" dirty="0"/>
              <a:t> </a:t>
            </a:r>
            <a:r>
              <a:rPr lang="en-US" dirty="0" err="1"/>
              <a:t>ishlangan</a:t>
            </a:r>
            <a:r>
              <a:rPr lang="en-US" dirty="0"/>
              <a:t>)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richagli</a:t>
            </a:r>
            <a:r>
              <a:rPr lang="en-US" dirty="0"/>
              <a:t>, </a:t>
            </a:r>
            <a:r>
              <a:rPr lang="en-US" dirty="0" err="1"/>
              <a:t>uzatmali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Yoyni</a:t>
            </a:r>
            <a:r>
              <a:rPr lang="en-US" dirty="0"/>
              <a:t> </a:t>
            </a:r>
            <a:r>
              <a:rPr lang="en-US" dirty="0" err="1"/>
              <a:t>o‘chirish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yoy</a:t>
            </a:r>
            <a:r>
              <a:rPr lang="en-US" dirty="0"/>
              <a:t> </a:t>
            </a:r>
            <a:r>
              <a:rPr lang="en-US" dirty="0" err="1"/>
              <a:t>o'chiruvchi</a:t>
            </a:r>
            <a:r>
              <a:rPr lang="en-US" dirty="0"/>
              <a:t> </a:t>
            </a:r>
            <a:r>
              <a:rPr lang="en-US" dirty="0" err="1"/>
              <a:t>kontaktlar</a:t>
            </a:r>
            <a:r>
              <a:rPr lang="en-US" dirty="0"/>
              <a:t> (5)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yoy</a:t>
            </a:r>
            <a:r>
              <a:rPr lang="en-US" dirty="0"/>
              <a:t> </a:t>
            </a:r>
            <a:r>
              <a:rPr lang="en-US" dirty="0" err="1"/>
              <a:t>o‘chiruvchi</a:t>
            </a:r>
            <a:r>
              <a:rPr lang="en-US" dirty="0"/>
              <a:t> </a:t>
            </a:r>
            <a:r>
              <a:rPr lang="en-US" dirty="0" err="1"/>
              <a:t>kameralar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12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Rubilnikning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tuzilishi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556792"/>
            <a:ext cx="84249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56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Paketli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o‘chirgichning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tuzilishi</a:t>
            </a:r>
            <a:r>
              <a:rPr lang="en-US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 descr="L:\kitob Elektronika\1111111111111111111111\92-93.jpg"/>
          <p:cNvPicPr>
            <a:picLocks noGrp="1"/>
          </p:cNvPicPr>
          <p:nvPr>
            <p:ph idx="1"/>
          </p:nvPr>
        </p:nvPicPr>
        <p:blipFill>
          <a:blip r:embed="rId2" cstate="print"/>
          <a:srcRect l="2869" t="66307" r="55234" b="14471"/>
          <a:stretch>
            <a:fillRect/>
          </a:stretch>
        </p:blipFill>
        <p:spPr bwMode="auto">
          <a:xfrm>
            <a:off x="395536" y="1556792"/>
            <a:ext cx="84249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87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Saqlagich</a:t>
            </a:r>
            <a:r>
              <a:rPr lang="en-US" b="1" dirty="0"/>
              <a:t> (</a:t>
            </a:r>
            <a:r>
              <a:rPr lang="en-US" b="1" dirty="0" err="1"/>
              <a:t>predoxranitel</a:t>
            </a:r>
            <a:r>
              <a:rPr lang="en-US" b="1" dirty="0"/>
              <a:t>)</a:t>
            </a:r>
            <a:r>
              <a:rPr lang="en-US" b="1" dirty="0" err="1"/>
              <a:t>lar</a:t>
            </a:r>
            <a:r>
              <a:rPr lang="en-US" b="1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tarmoqlami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iste’molchilarning</a:t>
            </a:r>
            <a:r>
              <a:rPr lang="en-US" dirty="0"/>
              <a:t> </a:t>
            </a:r>
            <a:r>
              <a:rPr lang="en-US" dirty="0" err="1"/>
              <a:t>me’yordan</a:t>
            </a:r>
            <a:r>
              <a:rPr lang="en-US" dirty="0"/>
              <a:t> </a:t>
            </a:r>
            <a:r>
              <a:rPr lang="en-US" dirty="0" err="1"/>
              <a:t>ortib</a:t>
            </a:r>
            <a:r>
              <a:rPr lang="en-US" dirty="0"/>
              <a:t> </a:t>
            </a:r>
            <a:r>
              <a:rPr lang="en-US" dirty="0" err="1"/>
              <a:t>ketishidan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saqlagich</a:t>
            </a:r>
            <a:r>
              <a:rPr lang="en-US" dirty="0"/>
              <a:t> </a:t>
            </a:r>
            <a:r>
              <a:rPr lang="en-US" dirty="0" err="1"/>
              <a:t>tuzilmalar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</a:t>
            </a:r>
            <a:r>
              <a:rPr lang="en-US" dirty="0" err="1"/>
              <a:t>Saqlagichlarda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zanjimi</a:t>
            </a:r>
            <a:r>
              <a:rPr lang="en-US" dirty="0"/>
              <a:t> </a:t>
            </a:r>
            <a:r>
              <a:rPr lang="en-US" dirty="0" err="1"/>
              <a:t>o‘chiruvchi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 (</a:t>
            </a:r>
            <a:r>
              <a:rPr lang="en-US" dirty="0" err="1"/>
              <a:t>plavka</a:t>
            </a:r>
            <a:r>
              <a:rPr lang="en-US" dirty="0"/>
              <a:t> </a:t>
            </a:r>
            <a:r>
              <a:rPr lang="en-US" dirty="0" err="1"/>
              <a:t>vstavka</a:t>
            </a:r>
            <a:r>
              <a:rPr lang="en-US" dirty="0"/>
              <a:t>) </a:t>
            </a:r>
            <a:r>
              <a:rPr lang="en-US" dirty="0" err="1"/>
              <a:t>sim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metall</a:t>
            </a:r>
            <a:r>
              <a:rPr lang="en-US" dirty="0"/>
              <a:t> </a:t>
            </a:r>
            <a:r>
              <a:rPr lang="en-US" dirty="0" err="1"/>
              <a:t>plastinka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zanjiridan</a:t>
            </a:r>
            <a:r>
              <a:rPr lang="en-US" dirty="0"/>
              <a:t> </a:t>
            </a:r>
            <a:r>
              <a:rPr lang="en-US" dirty="0" err="1"/>
              <a:t>xavfli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o‘tganda</a:t>
            </a:r>
            <a:r>
              <a:rPr lang="en-US" dirty="0"/>
              <a:t> </a:t>
            </a:r>
            <a:r>
              <a:rPr lang="en-US" dirty="0" err="1"/>
              <a:t>saqlagichdagi</a:t>
            </a:r>
            <a:r>
              <a:rPr lang="en-US" dirty="0"/>
              <a:t> </a:t>
            </a:r>
            <a:r>
              <a:rPr lang="en-US" dirty="0" err="1"/>
              <a:t>sim</a:t>
            </a:r>
            <a:r>
              <a:rPr lang="en-US" dirty="0"/>
              <a:t> </a:t>
            </a:r>
            <a:r>
              <a:rPr lang="en-US" dirty="0" err="1"/>
              <a:t>erib</a:t>
            </a:r>
            <a:r>
              <a:rPr lang="en-US" dirty="0"/>
              <a:t> </a:t>
            </a:r>
            <a:r>
              <a:rPr lang="en-US" dirty="0" err="1"/>
              <a:t>ketadi</a:t>
            </a:r>
            <a:r>
              <a:rPr lang="en-US" dirty="0"/>
              <a:t>. </a:t>
            </a:r>
            <a:r>
              <a:rPr lang="en-US" dirty="0" err="1"/>
              <a:t>Zanjimi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sim</a:t>
            </a:r>
            <a:r>
              <a:rPr lang="en-US" dirty="0"/>
              <a:t> </a:t>
            </a:r>
            <a:r>
              <a:rPr lang="en-US" dirty="0" err="1"/>
              <a:t>qo‘yish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bo‘ladi.29– </a:t>
            </a:r>
            <a:r>
              <a:rPr lang="en-US" dirty="0" err="1"/>
              <a:t>rasmda</a:t>
            </a:r>
            <a:r>
              <a:rPr lang="en-US" dirty="0"/>
              <a:t>  </a:t>
            </a:r>
            <a:r>
              <a:rPr lang="en-US" dirty="0" err="1"/>
              <a:t>bo`linadigan</a:t>
            </a:r>
            <a:r>
              <a:rPr lang="en-US" dirty="0"/>
              <a:t> </a:t>
            </a:r>
            <a:r>
              <a:rPr lang="en-US" dirty="0" err="1"/>
              <a:t>naychali</a:t>
            </a:r>
            <a:r>
              <a:rPr lang="en-US" dirty="0"/>
              <a:t> </a:t>
            </a:r>
            <a:r>
              <a:rPr lang="en-US" dirty="0" err="1"/>
              <a:t>saqlagichning</a:t>
            </a:r>
            <a:r>
              <a:rPr lang="en-US" dirty="0"/>
              <a:t> </a:t>
            </a:r>
            <a:r>
              <a:rPr lang="en-US" dirty="0" err="1"/>
              <a:t>tuzilishi</a:t>
            </a:r>
            <a:r>
              <a:rPr lang="en-US" dirty="0"/>
              <a:t> </a:t>
            </a:r>
            <a:r>
              <a:rPr lang="en-US" dirty="0" err="1"/>
              <a:t>ko‘r</a:t>
            </a:r>
            <a:r>
              <a:rPr lang="en-US" dirty="0"/>
              <a:t>- </a:t>
            </a:r>
            <a:r>
              <a:rPr lang="en-US" dirty="0" err="1"/>
              <a:t>satilgan.Saqlagich</a:t>
            </a:r>
            <a:r>
              <a:rPr lang="en-US" dirty="0"/>
              <a:t> </a:t>
            </a:r>
            <a:r>
              <a:rPr lang="en-US" dirty="0" err="1"/>
              <a:t>karnay</a:t>
            </a:r>
            <a:r>
              <a:rPr lang="en-US" dirty="0"/>
              <a:t> (2) </a:t>
            </a:r>
            <a:r>
              <a:rPr lang="en-US" dirty="0" err="1"/>
              <a:t>fibra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buraladigan</a:t>
            </a:r>
            <a:r>
              <a:rPr lang="en-US" dirty="0"/>
              <a:t> </a:t>
            </a:r>
            <a:r>
              <a:rPr lang="en-US" dirty="0" err="1"/>
              <a:t>qopqoqlardan</a:t>
            </a:r>
            <a:r>
              <a:rPr lang="en-US" dirty="0"/>
              <a:t> (1), </a:t>
            </a:r>
            <a:r>
              <a:rPr lang="en-US" dirty="0" err="1"/>
              <a:t>kontaktli</a:t>
            </a:r>
            <a:r>
              <a:rPr lang="en-US" dirty="0"/>
              <a:t> </a:t>
            </a:r>
            <a:r>
              <a:rPr lang="en-US" dirty="0" err="1"/>
              <a:t>pichoqlardan</a:t>
            </a:r>
            <a:r>
              <a:rPr lang="en-US" dirty="0"/>
              <a:t> (4) </a:t>
            </a:r>
            <a:r>
              <a:rPr lang="en-US" dirty="0" err="1"/>
              <a:t>iborat.Kamayning</a:t>
            </a:r>
            <a:r>
              <a:rPr lang="en-US" dirty="0"/>
              <a:t> </a:t>
            </a:r>
            <a:r>
              <a:rPr lang="en-US" dirty="0" err="1"/>
              <a:t>ichida</a:t>
            </a:r>
            <a:r>
              <a:rPr lang="en-US" dirty="0"/>
              <a:t> </a:t>
            </a:r>
            <a:r>
              <a:rPr lang="en-US" dirty="0" err="1"/>
              <a:t>pichoqlarga</a:t>
            </a:r>
            <a:r>
              <a:rPr lang="en-US" dirty="0"/>
              <a:t> </a:t>
            </a:r>
            <a:r>
              <a:rPr lang="en-US" dirty="0" err="1"/>
              <a:t>eruv</a:t>
            </a:r>
            <a:r>
              <a:rPr lang="en-US" dirty="0"/>
              <a:t>- chi </a:t>
            </a:r>
            <a:r>
              <a:rPr lang="en-US" dirty="0" err="1"/>
              <a:t>saqlagichlar</a:t>
            </a:r>
            <a:r>
              <a:rPr lang="en-US" dirty="0"/>
              <a:t> (3) </a:t>
            </a:r>
            <a:r>
              <a:rPr lang="en-US" dirty="0" err="1"/>
              <a:t>ulangan</a:t>
            </a:r>
            <a:r>
              <a:rPr lang="en-US" dirty="0"/>
              <a:t>. </a:t>
            </a:r>
            <a:r>
              <a:rPr lang="en-US" dirty="0" err="1"/>
              <a:t>Saqlagich</a:t>
            </a:r>
            <a:r>
              <a:rPr lang="en-US" dirty="0"/>
              <a:t> </a:t>
            </a:r>
            <a:r>
              <a:rPr lang="en-US" dirty="0" err="1"/>
              <a:t>kuyib</a:t>
            </a:r>
            <a:r>
              <a:rPr lang="en-US" dirty="0"/>
              <a:t> </a:t>
            </a:r>
            <a:r>
              <a:rPr lang="en-US" dirty="0" err="1"/>
              <a:t>ketganda</a:t>
            </a:r>
            <a:r>
              <a:rPr lang="en-US" dirty="0"/>
              <a:t>,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ta’sirida</a:t>
            </a:r>
            <a:r>
              <a:rPr lang="en-US" dirty="0"/>
              <a:t> </a:t>
            </a:r>
            <a:r>
              <a:rPr lang="en-US" dirty="0" err="1"/>
              <a:t>fibraning</a:t>
            </a:r>
            <a:r>
              <a:rPr lang="en-US" dirty="0"/>
              <a:t> </a:t>
            </a:r>
            <a:r>
              <a:rPr lang="en-US" dirty="0" err="1"/>
              <a:t>ozgina</a:t>
            </a:r>
            <a:r>
              <a:rPr lang="en-US" dirty="0"/>
              <a:t>  </a:t>
            </a:r>
            <a:r>
              <a:rPr lang="en-US" dirty="0" err="1"/>
              <a:t>qismi</a:t>
            </a:r>
            <a:r>
              <a:rPr lang="en-US" dirty="0"/>
              <a:t> </a:t>
            </a:r>
            <a:r>
              <a:rPr lang="en-US" dirty="0" err="1"/>
              <a:t>eriydi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korpusning</a:t>
            </a:r>
            <a:r>
              <a:rPr lang="en-US" dirty="0"/>
              <a:t> (nay- </a:t>
            </a:r>
            <a:r>
              <a:rPr lang="en-US" dirty="0" err="1"/>
              <a:t>ning</a:t>
            </a:r>
            <a:r>
              <a:rPr lang="en-US" dirty="0"/>
              <a:t>) </a:t>
            </a:r>
            <a:r>
              <a:rPr lang="en-US" dirty="0" err="1"/>
              <a:t>ichida</a:t>
            </a:r>
            <a:r>
              <a:rPr lang="en-US" dirty="0"/>
              <a:t> </a:t>
            </a:r>
            <a:r>
              <a:rPr lang="en-US" dirty="0" err="1"/>
              <a:t>bosim</a:t>
            </a:r>
            <a:r>
              <a:rPr lang="en-US" dirty="0"/>
              <a:t> 100 </a:t>
            </a:r>
            <a:r>
              <a:rPr lang="en-US" dirty="0" err="1"/>
              <a:t>atmosferagacha</a:t>
            </a:r>
            <a:r>
              <a:rPr lang="en-US" dirty="0"/>
              <a:t> </a:t>
            </a:r>
            <a:r>
              <a:rPr lang="en-US" dirty="0" err="1"/>
              <a:t>ko‘tariladi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</a:t>
            </a:r>
            <a:r>
              <a:rPr lang="en-US" dirty="0"/>
              <a:t>- </a:t>
            </a:r>
            <a:r>
              <a:rPr lang="en-US" dirty="0" err="1"/>
              <a:t>gan</a:t>
            </a:r>
            <a:r>
              <a:rPr lang="en-US" dirty="0"/>
              <a:t> </a:t>
            </a:r>
            <a:r>
              <a:rPr lang="en-US" dirty="0" err="1"/>
              <a:t>yoy</a:t>
            </a:r>
            <a:r>
              <a:rPr lang="en-US" dirty="0"/>
              <a:t>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o‘chadi.Saqlagichlaming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turla</a:t>
            </a:r>
            <a:r>
              <a:rPr lang="en-US" dirty="0"/>
              <a:t>- </a:t>
            </a:r>
            <a:r>
              <a:rPr lang="en-US" dirty="0" err="1"/>
              <a:t>rida</a:t>
            </a:r>
            <a:r>
              <a:rPr lang="en-US" dirty="0"/>
              <a:t> </a:t>
            </a:r>
            <a:r>
              <a:rPr lang="en-US" dirty="0" err="1"/>
              <a:t>saqlagich</a:t>
            </a:r>
            <a:r>
              <a:rPr lang="en-US" dirty="0"/>
              <a:t> </a:t>
            </a:r>
            <a:r>
              <a:rPr lang="en-US" dirty="0" err="1"/>
              <a:t>korpusning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joylashtiriladi</a:t>
            </a:r>
            <a:r>
              <a:rPr lang="en-US" dirty="0"/>
              <a:t>,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kvars</a:t>
            </a:r>
            <a:r>
              <a:rPr lang="en-US" dirty="0"/>
              <a:t> </a:t>
            </a:r>
            <a:r>
              <a:rPr lang="en-US" dirty="0" err="1"/>
              <a:t>qumi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to‘ldiriladi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yoyning</a:t>
            </a:r>
            <a:r>
              <a:rPr lang="en-US" dirty="0"/>
              <a:t>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o‘chi</a:t>
            </a:r>
            <a:r>
              <a:rPr lang="en-US" dirty="0"/>
              <a:t>- </a:t>
            </a:r>
            <a:r>
              <a:rPr lang="en-US" dirty="0" err="1"/>
              <a:t>shiga</a:t>
            </a:r>
            <a:r>
              <a:rPr lang="en-US" dirty="0"/>
              <a:t> </a:t>
            </a:r>
            <a:r>
              <a:rPr lang="en-US" dirty="0" err="1"/>
              <a:t>imkoniyat</a:t>
            </a:r>
            <a:r>
              <a:rPr lang="en-US" dirty="0"/>
              <a:t> </a:t>
            </a:r>
            <a:r>
              <a:rPr lang="en-US" dirty="0" err="1"/>
              <a:t>yaratadi</a:t>
            </a:r>
            <a:r>
              <a:rPr lang="en-US" dirty="0"/>
              <a:t>. </a:t>
            </a:r>
            <a:r>
              <a:rPr lang="en-US" dirty="0" err="1"/>
              <a:t>Odatda</a:t>
            </a:r>
            <a:r>
              <a:rPr lang="en-US" dirty="0"/>
              <a:t> </a:t>
            </a:r>
            <a:r>
              <a:rPr lang="en-US" dirty="0" err="1"/>
              <a:t>saqlagichning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nominal </a:t>
            </a:r>
            <a:r>
              <a:rPr lang="en-US" dirty="0" err="1"/>
              <a:t>toklarga</a:t>
            </a:r>
            <a:r>
              <a:rPr lang="en-US" dirty="0"/>
              <a:t> </a:t>
            </a:r>
            <a:r>
              <a:rPr lang="en-US" dirty="0" err="1"/>
              <a:t>mo‘ljallangan</a:t>
            </a:r>
            <a:r>
              <a:rPr lang="en-US" dirty="0"/>
              <a:t> </a:t>
            </a:r>
            <a:r>
              <a:rPr lang="en-US" dirty="0" err="1"/>
              <a:t>eruvchi</a:t>
            </a:r>
            <a:r>
              <a:rPr lang="en-US" dirty="0"/>
              <a:t> </a:t>
            </a:r>
            <a:r>
              <a:rPr lang="en-US" dirty="0" err="1"/>
              <a:t>simlar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temir</a:t>
            </a:r>
            <a:r>
              <a:rPr lang="en-US" dirty="0"/>
              <a:t> </a:t>
            </a:r>
            <a:r>
              <a:rPr lang="en-US" dirty="0" err="1"/>
              <a:t>plastinalami</a:t>
            </a:r>
            <a:r>
              <a:rPr lang="en-US" dirty="0"/>
              <a:t> </a:t>
            </a:r>
            <a:r>
              <a:rPr lang="en-US" dirty="0" err="1"/>
              <a:t>qo‘yish</a:t>
            </a:r>
            <a:r>
              <a:rPr lang="en-US" dirty="0"/>
              <a:t> </a:t>
            </a:r>
            <a:r>
              <a:rPr lang="en-US" dirty="0" err="1"/>
              <a:t>mumkin.Zanjir</a:t>
            </a:r>
            <a:r>
              <a:rPr lang="en-US" dirty="0"/>
              <a:t> </a:t>
            </a:r>
            <a:r>
              <a:rPr lang="en-US" dirty="0" err="1"/>
              <a:t>uzilgandan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kuyib</a:t>
            </a:r>
            <a:r>
              <a:rPr lang="en-US" dirty="0"/>
              <a:t> </a:t>
            </a:r>
            <a:r>
              <a:rPr lang="en-US" dirty="0" err="1"/>
              <a:t>ketgan</a:t>
            </a:r>
            <a:r>
              <a:rPr lang="en-US" dirty="0"/>
              <a:t> </a:t>
            </a:r>
            <a:r>
              <a:rPr lang="en-US" dirty="0" err="1"/>
              <a:t>saqlagichlar</a:t>
            </a:r>
            <a:r>
              <a:rPr lang="en-US" dirty="0"/>
              <a:t> </a:t>
            </a:r>
            <a:r>
              <a:rPr lang="en-US" dirty="0" err="1"/>
              <a:t>almashtiriladi</a:t>
            </a:r>
            <a:r>
              <a:rPr lang="en-US" dirty="0"/>
              <a:t>. Past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saqlagichlarini</a:t>
            </a:r>
            <a:r>
              <a:rPr lang="en-US" dirty="0"/>
              <a:t> </a:t>
            </a:r>
            <a:r>
              <a:rPr lang="en-US" dirty="0" err="1"/>
              <a:t>milliamperdan</a:t>
            </a:r>
            <a:r>
              <a:rPr lang="en-US" dirty="0"/>
              <a:t> </a:t>
            </a:r>
            <a:r>
              <a:rPr lang="en-US" dirty="0" err="1"/>
              <a:t>ming</a:t>
            </a:r>
            <a:r>
              <a:rPr lang="en-US" dirty="0"/>
              <a:t> </a:t>
            </a:r>
            <a:r>
              <a:rPr lang="en-US" dirty="0" err="1"/>
              <a:t>amperlargacha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600 </a:t>
            </a:r>
            <a:r>
              <a:rPr lang="en-US" dirty="0" err="1"/>
              <a:t>Vgacha</a:t>
            </a:r>
            <a:r>
              <a:rPr lang="en-US" dirty="0"/>
              <a:t> </a:t>
            </a:r>
            <a:r>
              <a:rPr lang="en-US" dirty="0" err="1"/>
              <a:t>tayyorlanadi</a:t>
            </a:r>
            <a:r>
              <a:rPr lang="en-US" dirty="0"/>
              <a:t>. </a:t>
            </a:r>
            <a:r>
              <a:rPr lang="en-US" dirty="0" err="1"/>
              <a:t>Havoli</a:t>
            </a:r>
            <a:r>
              <a:rPr lang="en-US" dirty="0"/>
              <a:t> </a:t>
            </a:r>
            <a:r>
              <a:rPr lang="en-US" dirty="0" err="1"/>
              <a:t>avtomat</a:t>
            </a:r>
            <a:r>
              <a:rPr lang="en-US" dirty="0"/>
              <a:t> </a:t>
            </a:r>
            <a:r>
              <a:rPr lang="en-US" dirty="0" err="1"/>
              <a:t>o‘chirgichlar</a:t>
            </a:r>
            <a:r>
              <a:rPr lang="en-US" dirty="0"/>
              <a:t> (</a:t>
            </a:r>
            <a:r>
              <a:rPr lang="en-US" dirty="0" err="1"/>
              <a:t>avtomatlar</a:t>
            </a:r>
            <a:r>
              <a:rPr lang="en-US" dirty="0"/>
              <a:t>)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zanjirlarni</a:t>
            </a:r>
            <a:r>
              <a:rPr lang="en-US" dirty="0"/>
              <a:t> </a:t>
            </a:r>
            <a:r>
              <a:rPr lang="en-US" dirty="0" err="1"/>
              <a:t>ularda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qoidalari</a:t>
            </a:r>
            <a:r>
              <a:rPr lang="en-US" dirty="0"/>
              <a:t> </a:t>
            </a:r>
            <a:r>
              <a:rPr lang="en-US" dirty="0" err="1"/>
              <a:t>buzilganda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xavfli</a:t>
            </a:r>
            <a:r>
              <a:rPr lang="en-US" dirty="0"/>
              <a:t> </a:t>
            </a:r>
            <a:r>
              <a:rPr lang="en-US" dirty="0" err="1"/>
              <a:t>hodisalar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avtomat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o‘chiradi</a:t>
            </a:r>
            <a:r>
              <a:rPr lang="en-US" dirty="0"/>
              <a:t>  </a:t>
            </a:r>
            <a:r>
              <a:rPr lang="en-US" dirty="0" err="1" smtClean="0"/>
              <a:t>rasmda</a:t>
            </a:r>
            <a:r>
              <a:rPr lang="en-US" dirty="0" smtClean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avtomati</a:t>
            </a:r>
            <a:r>
              <a:rPr lang="en-US" dirty="0"/>
              <a:t> </a:t>
            </a:r>
            <a:r>
              <a:rPr lang="en-US" dirty="0" err="1"/>
              <a:t>tuzihshi</a:t>
            </a:r>
            <a:r>
              <a:rPr lang="en-US" dirty="0"/>
              <a:t> </a:t>
            </a:r>
            <a:r>
              <a:rPr lang="en-US" dirty="0" err="1"/>
              <a:t>sxemasi</a:t>
            </a:r>
            <a:r>
              <a:rPr lang="en-US" dirty="0"/>
              <a:t> </a:t>
            </a:r>
            <a:r>
              <a:rPr lang="en-US" dirty="0" err="1"/>
              <a:t>ko‘rsatilgan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4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Eruvchi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saqlagichning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tuzilishi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pic>
        <p:nvPicPr>
          <p:cNvPr id="4" name="Объект 3" descr="L:\kitob Elektronika\1111111111111111111111\92-93.jpg"/>
          <p:cNvPicPr>
            <a:picLocks noGrp="1"/>
          </p:cNvPicPr>
          <p:nvPr>
            <p:ph idx="1"/>
          </p:nvPr>
        </p:nvPicPr>
        <p:blipFill>
          <a:blip r:embed="rId2" cstate="print"/>
          <a:srcRect l="76430" t="39910" r="3466" b="13916"/>
          <a:stretch>
            <a:fillRect/>
          </a:stretch>
        </p:blipFill>
        <p:spPr bwMode="auto">
          <a:xfrm>
            <a:off x="395536" y="1412776"/>
            <a:ext cx="8352927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22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Maksimal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avtomati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tuzilishi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b="6918"/>
          <a:stretch>
            <a:fillRect/>
          </a:stretch>
        </p:blipFill>
        <p:spPr bwMode="auto">
          <a:xfrm>
            <a:off x="323528" y="1556792"/>
            <a:ext cx="849694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353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814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Yuqori va past kuchlanishli uskunalar va avtomatika</vt:lpstr>
      <vt:lpstr>Презентация PowerPoint</vt:lpstr>
      <vt:lpstr>Презентация PowerPoint</vt:lpstr>
      <vt:lpstr>Презентация PowerPoint</vt:lpstr>
      <vt:lpstr>Rubilnikning tuzilishi </vt:lpstr>
      <vt:lpstr>Paketli o‘chirgichning tuzilishi.</vt:lpstr>
      <vt:lpstr>Презентация PowerPoint</vt:lpstr>
      <vt:lpstr>Eruvchi saqlagichning tuzilishi </vt:lpstr>
      <vt:lpstr>Maksimal tok avtomati tuzilishi</vt:lpstr>
      <vt:lpstr>Suriluvchi kontaktli (a), rama konstruksiyali (b), quyma cho‘yanli (d), elektrotexnika poiatdart shtampa qilingan (e) rezistorlar </vt:lpstr>
      <vt:lpstr>Elektromagnitli o'zgarmas tok kontaktorining tuzilishi:</vt:lpstr>
      <vt:lpstr>Elektr energiya priyom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Yuqori va past kuchlanishli uskunalar va avtomatika</dc:title>
  <dc:creator>Elektrik</dc:creator>
  <cp:lastModifiedBy>Elektrik</cp:lastModifiedBy>
  <cp:revision>3</cp:revision>
  <dcterms:created xsi:type="dcterms:W3CDTF">2023-07-23T04:06:46Z</dcterms:created>
  <dcterms:modified xsi:type="dcterms:W3CDTF">2023-07-23T04:20:46Z</dcterms:modified>
</cp:coreProperties>
</file>