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99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8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768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2307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380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622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385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691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46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85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91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47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50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83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35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62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29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F84A018-CE9B-4565-A3BE-BC71A2024C2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2FFE9-5EE6-4525-B3D3-AFD7066E6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87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404004"/>
            <a:ext cx="8825658" cy="691551"/>
          </a:xfrm>
        </p:spPr>
        <p:txBody>
          <a:bodyPr/>
          <a:lstStyle/>
          <a:p>
            <a:pPr algn="ctr"/>
            <a:r>
              <a:rPr lang="en-US" sz="2000" b="1" dirty="0" err="1"/>
              <a:t>Yukori</a:t>
            </a:r>
            <a:r>
              <a:rPr lang="en-US" sz="2000" b="1" dirty="0"/>
              <a:t>  </a:t>
            </a:r>
            <a:r>
              <a:rPr lang="en-US" sz="2000" b="1" dirty="0" err="1"/>
              <a:t>tok</a:t>
            </a:r>
            <a:r>
              <a:rPr lang="en-US" sz="2000" b="1" dirty="0"/>
              <a:t> </a:t>
            </a:r>
            <a:r>
              <a:rPr lang="en-US" sz="2000" b="1" dirty="0" err="1"/>
              <a:t>garmonikalar</a:t>
            </a:r>
            <a:r>
              <a:rPr lang="en-US" sz="2000" b="1" dirty="0"/>
              <a:t> </a:t>
            </a:r>
            <a:r>
              <a:rPr lang="en-US" sz="2000" b="1" dirty="0" err="1"/>
              <a:t>keltirib</a:t>
            </a:r>
            <a:r>
              <a:rPr lang="en-US" sz="2000" b="1" dirty="0"/>
              <a:t> </a:t>
            </a:r>
            <a:r>
              <a:rPr lang="en-US" sz="2000" b="1" dirty="0" err="1"/>
              <a:t>chiqaruvchi</a:t>
            </a:r>
            <a:r>
              <a:rPr lang="en-US" sz="2000" b="1" dirty="0"/>
              <a:t> </a:t>
            </a:r>
            <a:r>
              <a:rPr lang="en-US" sz="2000" b="1" dirty="0" err="1"/>
              <a:t>elektr</a:t>
            </a:r>
            <a:r>
              <a:rPr lang="en-US" sz="2000" b="1" dirty="0"/>
              <a:t> </a:t>
            </a:r>
            <a:r>
              <a:rPr lang="en-US" sz="2000" b="1" dirty="0" err="1"/>
              <a:t>qurulmalari</a:t>
            </a:r>
            <a:r>
              <a:rPr lang="en-US" sz="2000" b="1" dirty="0"/>
              <a:t> </a:t>
            </a:r>
            <a:r>
              <a:rPr lang="en-US" sz="2000" b="1" dirty="0" err="1"/>
              <a:t>va</a:t>
            </a:r>
            <a:r>
              <a:rPr lang="en-US" sz="2000" b="1" dirty="0"/>
              <a:t> </a:t>
            </a:r>
            <a:r>
              <a:rPr lang="en-US" sz="2000" b="1" dirty="0" err="1"/>
              <a:t>ularning</a:t>
            </a:r>
            <a:r>
              <a:rPr lang="en-US" sz="2000" b="1" dirty="0"/>
              <a:t> </a:t>
            </a:r>
            <a:r>
              <a:rPr lang="en-US" sz="2000" b="1" dirty="0" err="1"/>
              <a:t>salbiy</a:t>
            </a:r>
            <a:r>
              <a:rPr lang="en-US" sz="2000" b="1" dirty="0"/>
              <a:t> </a:t>
            </a:r>
            <a:r>
              <a:rPr lang="en-US" sz="2000" b="1" dirty="0" err="1"/>
              <a:t>oqibatlari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9947" y="1233577"/>
            <a:ext cx="11378242" cy="5322498"/>
          </a:xfrm>
        </p:spPr>
        <p:txBody>
          <a:bodyPr>
            <a:normAutofit fontScale="92500" lnSpcReduction="10000"/>
          </a:bodyPr>
          <a:lstStyle/>
          <a:p>
            <a:r>
              <a:rPr lang="en-US" cap="none" dirty="0" err="1" smtClean="0"/>
              <a:t>Korxonalarni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ta’minotida</a:t>
            </a:r>
            <a:r>
              <a:rPr lang="en-US" cap="none" dirty="0" smtClean="0"/>
              <a:t> </a:t>
            </a:r>
            <a:r>
              <a:rPr lang="en-US" cap="none" dirty="0" err="1" smtClean="0"/>
              <a:t>yukori</a:t>
            </a:r>
            <a:r>
              <a:rPr lang="en-US" cap="none" dirty="0" smtClean="0"/>
              <a:t> </a:t>
            </a:r>
            <a:r>
              <a:rPr lang="en-US" cap="none" dirty="0" err="1" smtClean="0"/>
              <a:t>garmonikalarning</a:t>
            </a:r>
            <a:r>
              <a:rPr lang="en-US" cap="none" dirty="0" smtClean="0"/>
              <a:t> </a:t>
            </a:r>
            <a:r>
              <a:rPr lang="en-US" cap="none" dirty="0" err="1" smtClean="0"/>
              <a:t>bulishi</a:t>
            </a:r>
            <a:r>
              <a:rPr lang="en-US" cap="none" dirty="0" smtClean="0"/>
              <a:t> </a:t>
            </a:r>
            <a:r>
              <a:rPr lang="en-US" cap="none" dirty="0" err="1" smtClean="0"/>
              <a:t>maksadga</a:t>
            </a:r>
            <a:r>
              <a:rPr lang="en-US" cap="none" dirty="0" smtClean="0"/>
              <a:t> </a:t>
            </a:r>
            <a:r>
              <a:rPr lang="en-US" cap="none" dirty="0" err="1" smtClean="0"/>
              <a:t>muvofik</a:t>
            </a:r>
            <a:r>
              <a:rPr lang="en-US" cap="none" dirty="0" smtClean="0"/>
              <a:t> </a:t>
            </a:r>
            <a:r>
              <a:rPr lang="en-US" cap="none" dirty="0" err="1" smtClean="0"/>
              <a:t>emas</a:t>
            </a:r>
            <a:r>
              <a:rPr lang="en-US" cap="none" dirty="0" smtClean="0"/>
              <a:t>, zero </a:t>
            </a:r>
            <a:r>
              <a:rPr lang="en-US" cap="none" dirty="0" err="1" smtClean="0"/>
              <a:t>bunda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yuritkich</a:t>
            </a:r>
            <a:r>
              <a:rPr lang="en-US" cap="none" dirty="0" smtClean="0"/>
              <a:t>, </a:t>
            </a:r>
            <a:r>
              <a:rPr lang="en-US" cap="none" dirty="0" err="1" smtClean="0"/>
              <a:t>transformatorlar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tarmoklarida</a:t>
            </a:r>
            <a:r>
              <a:rPr lang="en-US" cap="none" dirty="0" smtClean="0"/>
              <a:t> </a:t>
            </a:r>
            <a:r>
              <a:rPr lang="en-US" cap="none" dirty="0" err="1" smtClean="0"/>
              <a:t>kushimcha</a:t>
            </a:r>
            <a:r>
              <a:rPr lang="en-US" cap="none" dirty="0" smtClean="0"/>
              <a:t> </a:t>
            </a:r>
            <a:r>
              <a:rPr lang="en-US" cap="none" dirty="0" err="1" smtClean="0"/>
              <a:t>kuvvat</a:t>
            </a:r>
            <a:r>
              <a:rPr lang="en-US" cap="none" dirty="0" smtClean="0"/>
              <a:t> </a:t>
            </a:r>
            <a:r>
              <a:rPr lang="en-US" cap="none" dirty="0" err="1" smtClean="0"/>
              <a:t>isroflari</a:t>
            </a:r>
            <a:r>
              <a:rPr lang="en-US" cap="none" dirty="0" smtClean="0"/>
              <a:t> </a:t>
            </a:r>
            <a:r>
              <a:rPr lang="en-US" cap="none" dirty="0" err="1" smtClean="0"/>
              <a:t>bulishi</a:t>
            </a:r>
            <a:r>
              <a:rPr lang="en-US" cap="none" dirty="0" smtClean="0"/>
              <a:t>, </a:t>
            </a:r>
            <a:r>
              <a:rPr lang="en-US" cap="none" dirty="0" err="1" smtClean="0"/>
              <a:t>kondensatorlar</a:t>
            </a:r>
            <a:r>
              <a:rPr lang="en-US" cap="none" dirty="0" smtClean="0"/>
              <a:t> </a:t>
            </a:r>
            <a:r>
              <a:rPr lang="en-US" cap="none" dirty="0" err="1" smtClean="0"/>
              <a:t>yordamida</a:t>
            </a:r>
            <a:r>
              <a:rPr lang="en-US" cap="none" dirty="0" smtClean="0"/>
              <a:t> </a:t>
            </a:r>
            <a:r>
              <a:rPr lang="en-US" cap="none" dirty="0" err="1" smtClean="0"/>
              <a:t>reaktiv</a:t>
            </a:r>
            <a:r>
              <a:rPr lang="en-US" cap="none" dirty="0" smtClean="0"/>
              <a:t> </a:t>
            </a:r>
            <a:r>
              <a:rPr lang="en-US" cap="none" dirty="0" err="1" smtClean="0"/>
              <a:t>kuvvatlarni</a:t>
            </a:r>
            <a:r>
              <a:rPr lang="en-US" cap="none" dirty="0" smtClean="0"/>
              <a:t> </a:t>
            </a:r>
            <a:r>
              <a:rPr lang="en-US" cap="none" dirty="0" err="1" smtClean="0"/>
              <a:t>kompensatsiyalash</a:t>
            </a:r>
            <a:r>
              <a:rPr lang="en-US" cap="none" dirty="0" smtClean="0"/>
              <a:t> </a:t>
            </a:r>
            <a:r>
              <a:rPr lang="en-US" cap="none" dirty="0" err="1" smtClean="0"/>
              <a:t>kiyinlashuvi</a:t>
            </a:r>
            <a:r>
              <a:rPr lang="en-US" cap="none" dirty="0" smtClean="0"/>
              <a:t>,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yuritkich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apparatlar</a:t>
            </a:r>
            <a:r>
              <a:rPr lang="en-US" cap="none" dirty="0" smtClean="0"/>
              <a:t> </a:t>
            </a:r>
            <a:r>
              <a:rPr lang="en-US" cap="none" dirty="0" err="1" smtClean="0"/>
              <a:t>izolyatsiyalarining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yomonlashuvi</a:t>
            </a:r>
            <a:r>
              <a:rPr lang="en-US" cap="none" dirty="0" smtClean="0"/>
              <a:t>, </a:t>
            </a:r>
            <a:r>
              <a:rPr lang="en-US" cap="none" dirty="0" err="1" smtClean="0"/>
              <a:t>avtomatika</a:t>
            </a:r>
            <a:r>
              <a:rPr lang="en-US" cap="none" dirty="0" smtClean="0"/>
              <a:t>, </a:t>
            </a:r>
            <a:r>
              <a:rPr lang="en-US" cap="none" dirty="0" err="1" smtClean="0"/>
              <a:t>telemexanika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aloka</a:t>
            </a:r>
            <a:r>
              <a:rPr lang="en-US" cap="none" dirty="0" smtClean="0"/>
              <a:t> </a:t>
            </a:r>
            <a:r>
              <a:rPr lang="en-US" cap="none" dirty="0" err="1" smtClean="0"/>
              <a:t>vositalari</a:t>
            </a:r>
            <a:r>
              <a:rPr lang="en-US" cap="none" dirty="0" smtClean="0"/>
              <a:t> </a:t>
            </a:r>
            <a:r>
              <a:rPr lang="en-US" cap="none" dirty="0" err="1" smtClean="0"/>
              <a:t>ishlash</a:t>
            </a:r>
            <a:r>
              <a:rPr lang="en-US" cap="none" dirty="0" smtClean="0"/>
              <a:t> </a:t>
            </a:r>
            <a:r>
              <a:rPr lang="en-US" cap="none" dirty="0" err="1" smtClean="0"/>
              <a:t>darajasining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pasayishi</a:t>
            </a:r>
            <a:r>
              <a:rPr lang="en-US" cap="none" dirty="0" smtClean="0"/>
              <a:t> </a:t>
            </a:r>
            <a:r>
              <a:rPr lang="en-US" cap="none" dirty="0" err="1" smtClean="0"/>
              <a:t>kuzatiladi</a:t>
            </a:r>
            <a:r>
              <a:rPr lang="en-US" cap="none" dirty="0" smtClean="0"/>
              <a:t>. </a:t>
            </a:r>
            <a:endParaRPr lang="ru-RU" cap="none" dirty="0" smtClean="0"/>
          </a:p>
          <a:p>
            <a:r>
              <a:rPr lang="en-US" cap="none" dirty="0" err="1" smtClean="0"/>
              <a:t>Asinxron</a:t>
            </a:r>
            <a:r>
              <a:rPr lang="en-US" cap="none" dirty="0" smtClean="0"/>
              <a:t> </a:t>
            </a:r>
            <a:r>
              <a:rPr lang="en-US" cap="none" dirty="0" err="1" smtClean="0"/>
              <a:t>yuritkichlarni</a:t>
            </a:r>
            <a:r>
              <a:rPr lang="en-US" cap="none" dirty="0" smtClean="0"/>
              <a:t> </a:t>
            </a:r>
            <a:r>
              <a:rPr lang="en-US" cap="none" dirty="0" err="1" smtClean="0"/>
              <a:t>nosinusoidal</a:t>
            </a:r>
            <a:r>
              <a:rPr lang="en-US" cap="none" dirty="0" smtClean="0"/>
              <a:t> </a:t>
            </a:r>
            <a:r>
              <a:rPr lang="en-US" cap="none" dirty="0" err="1" smtClean="0"/>
              <a:t>kuchlanish</a:t>
            </a:r>
            <a:r>
              <a:rPr lang="en-US" cap="none" dirty="0" smtClean="0"/>
              <a:t> </a:t>
            </a:r>
            <a:r>
              <a:rPr lang="en-US" cap="none" dirty="0" err="1" smtClean="0"/>
              <a:t>bilan</a:t>
            </a:r>
            <a:r>
              <a:rPr lang="en-US" cap="none" dirty="0" smtClean="0"/>
              <a:t> </a:t>
            </a:r>
            <a:r>
              <a:rPr lang="en-US" cap="none" dirty="0" err="1" smtClean="0"/>
              <a:t>ta’minlanganda</a:t>
            </a:r>
            <a:r>
              <a:rPr lang="en-US" cap="none" dirty="0" smtClean="0"/>
              <a:t> </a:t>
            </a:r>
            <a:r>
              <a:rPr lang="en-US" cap="none" dirty="0" err="1" smtClean="0"/>
              <a:t>ularning</a:t>
            </a:r>
            <a:r>
              <a:rPr lang="en-US" cap="none" dirty="0" smtClean="0"/>
              <a:t> </a:t>
            </a:r>
            <a:r>
              <a:rPr lang="en-US" cap="none" dirty="0" err="1" smtClean="0"/>
              <a:t>kuvvat</a:t>
            </a:r>
            <a:r>
              <a:rPr lang="en-US" cap="none" dirty="0" smtClean="0"/>
              <a:t> </a:t>
            </a:r>
            <a:r>
              <a:rPr lang="en-US" cap="none" dirty="0" err="1" smtClean="0"/>
              <a:t>koeffisientlari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valdagi</a:t>
            </a:r>
            <a:r>
              <a:rPr lang="en-US" cap="none" dirty="0" smtClean="0"/>
              <a:t> </a:t>
            </a:r>
            <a:r>
              <a:rPr lang="en-US" cap="none" dirty="0" err="1" smtClean="0"/>
              <a:t>aylantiruvchi</a:t>
            </a:r>
            <a:r>
              <a:rPr lang="en-US" cap="none" dirty="0" smtClean="0"/>
              <a:t> </a:t>
            </a:r>
            <a:r>
              <a:rPr lang="en-US" cap="none" dirty="0" err="1" smtClean="0"/>
              <a:t>momentlari</a:t>
            </a:r>
            <a:r>
              <a:rPr lang="en-US" cap="none" dirty="0" smtClean="0"/>
              <a:t> </a:t>
            </a:r>
            <a:r>
              <a:rPr lang="en-US" cap="none" dirty="0" err="1" smtClean="0"/>
              <a:t>qiymatlari</a:t>
            </a:r>
            <a:r>
              <a:rPr lang="en-US" cap="none" dirty="0" smtClean="0"/>
              <a:t> </a:t>
            </a:r>
            <a:r>
              <a:rPr lang="en-US" cap="none" dirty="0" err="1" smtClean="0"/>
              <a:t>bir</a:t>
            </a:r>
            <a:r>
              <a:rPr lang="en-US" cap="none" dirty="0" smtClean="0"/>
              <a:t> </a:t>
            </a:r>
            <a:r>
              <a:rPr lang="en-US" cap="none" dirty="0" err="1" smtClean="0"/>
              <a:t>oz</a:t>
            </a:r>
            <a:r>
              <a:rPr lang="en-US" cap="none" dirty="0" smtClean="0"/>
              <a:t> </a:t>
            </a:r>
            <a:r>
              <a:rPr lang="en-US" cap="none" dirty="0" err="1" smtClean="0"/>
              <a:t>pasayadi</a:t>
            </a:r>
            <a:r>
              <a:rPr lang="en-US" cap="none" dirty="0" smtClean="0"/>
              <a:t>.  </a:t>
            </a:r>
            <a:endParaRPr lang="ru-RU" cap="none" dirty="0" smtClean="0"/>
          </a:p>
          <a:p>
            <a:r>
              <a:rPr lang="en-US" cap="none" dirty="0" err="1" smtClean="0"/>
              <a:t>Kuchlanish</a:t>
            </a:r>
            <a:r>
              <a:rPr lang="en-US" cap="none" dirty="0" smtClean="0"/>
              <a:t> </a:t>
            </a:r>
            <a:r>
              <a:rPr lang="en-US" cap="none" dirty="0" err="1" smtClean="0"/>
              <a:t>shaklining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buzilishi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yuritkich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transformatorlarda</a:t>
            </a:r>
            <a:r>
              <a:rPr lang="en-US" cap="none" dirty="0" smtClean="0"/>
              <a:t> </a:t>
            </a:r>
            <a:r>
              <a:rPr lang="en-US" cap="none" dirty="0" err="1" smtClean="0"/>
              <a:t>izolyatsiyaning</a:t>
            </a:r>
            <a:r>
              <a:rPr lang="en-US" cap="none" dirty="0" smtClean="0"/>
              <a:t> </a:t>
            </a:r>
            <a:r>
              <a:rPr lang="en-US" cap="none" dirty="0" err="1" smtClean="0"/>
              <a:t>ionizasion</a:t>
            </a:r>
            <a:r>
              <a:rPr lang="en-US" cap="none" dirty="0" smtClean="0"/>
              <a:t> </a:t>
            </a:r>
            <a:r>
              <a:rPr lang="en-US" cap="none" dirty="0" err="1" smtClean="0"/>
              <a:t>jarayonlarini</a:t>
            </a:r>
            <a:r>
              <a:rPr lang="en-US" cap="none" dirty="0" smtClean="0"/>
              <a:t> </a:t>
            </a:r>
            <a:r>
              <a:rPr lang="en-US" cap="none" dirty="0" err="1" smtClean="0"/>
              <a:t>paydo</a:t>
            </a:r>
            <a:r>
              <a:rPr lang="en-US" cap="none" dirty="0" smtClean="0"/>
              <a:t> </a:t>
            </a:r>
            <a:r>
              <a:rPr lang="en-US" cap="none" dirty="0" err="1" smtClean="0"/>
              <a:t>kiladi</a:t>
            </a:r>
            <a:r>
              <a:rPr lang="en-US" cap="none" dirty="0" smtClean="0"/>
              <a:t>. Bu </a:t>
            </a:r>
            <a:r>
              <a:rPr lang="en-US" cap="none" dirty="0" err="1" smtClean="0"/>
              <a:t>esa</a:t>
            </a:r>
            <a:r>
              <a:rPr lang="en-US" cap="none" dirty="0" smtClean="0"/>
              <a:t> </a:t>
            </a:r>
            <a:r>
              <a:rPr lang="en-US" cap="none" dirty="0" err="1" smtClean="0"/>
              <a:t>hajmiy</a:t>
            </a:r>
            <a:r>
              <a:rPr lang="en-US" cap="none" dirty="0" smtClean="0"/>
              <a:t> </a:t>
            </a:r>
            <a:r>
              <a:rPr lang="en-US" cap="none" dirty="0" err="1" smtClean="0"/>
              <a:t>zaryadlar</a:t>
            </a:r>
            <a:r>
              <a:rPr lang="en-US" cap="none" dirty="0" smtClean="0"/>
              <a:t> </a:t>
            </a:r>
            <a:r>
              <a:rPr lang="en-US" cap="none" dirty="0" err="1" smtClean="0"/>
              <a:t>paydo</a:t>
            </a:r>
            <a:r>
              <a:rPr lang="en-US" cap="none" dirty="0" smtClean="0"/>
              <a:t> </a:t>
            </a:r>
            <a:r>
              <a:rPr lang="en-US" cap="none" dirty="0" err="1" smtClean="0"/>
              <a:t>bulishiga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keyinchalik</a:t>
            </a:r>
            <a:r>
              <a:rPr lang="en-US" cap="none" dirty="0" smtClean="0"/>
              <a:t> </a:t>
            </a:r>
            <a:r>
              <a:rPr lang="en-US" cap="none" dirty="0" err="1" smtClean="0"/>
              <a:t>ularni</a:t>
            </a:r>
            <a:r>
              <a:rPr lang="en-US" cap="none" dirty="0" smtClean="0"/>
              <a:t> </a:t>
            </a:r>
            <a:r>
              <a:rPr lang="en-US" cap="none" dirty="0" err="1" smtClean="0"/>
              <a:t>neytrallashuviga</a:t>
            </a:r>
            <a:r>
              <a:rPr lang="en-US" cap="none" dirty="0" smtClean="0"/>
              <a:t> </a:t>
            </a:r>
            <a:r>
              <a:rPr lang="en-US" cap="none" dirty="0" err="1" smtClean="0"/>
              <a:t>olib</a:t>
            </a:r>
            <a:r>
              <a:rPr lang="en-US" cap="none" dirty="0" smtClean="0"/>
              <a:t> </a:t>
            </a:r>
            <a:r>
              <a:rPr lang="en-US" cap="none" dirty="0" err="1" smtClean="0"/>
              <a:t>keladi</a:t>
            </a:r>
            <a:r>
              <a:rPr lang="en-US" cap="none" dirty="0" smtClean="0"/>
              <a:t>. </a:t>
            </a:r>
            <a:r>
              <a:rPr lang="en-US" cap="none" dirty="0" err="1" smtClean="0"/>
              <a:t>Zaryadlar</a:t>
            </a:r>
            <a:r>
              <a:rPr lang="en-US" cap="none" dirty="0" smtClean="0"/>
              <a:t> </a:t>
            </a:r>
            <a:r>
              <a:rPr lang="en-US" cap="none" dirty="0" err="1" smtClean="0"/>
              <a:t>neytrallashuvi</a:t>
            </a:r>
            <a:r>
              <a:rPr lang="en-US" cap="none" dirty="0" smtClean="0"/>
              <a:t> </a:t>
            </a:r>
            <a:r>
              <a:rPr lang="en-US" cap="none" dirty="0" err="1" smtClean="0"/>
              <a:t>energiya</a:t>
            </a:r>
            <a:r>
              <a:rPr lang="en-US" cap="none" dirty="0" smtClean="0"/>
              <a:t> </a:t>
            </a:r>
            <a:r>
              <a:rPr lang="en-US" cap="none" dirty="0" err="1" smtClean="0"/>
              <a:t>tarkalishiga</a:t>
            </a:r>
            <a:r>
              <a:rPr lang="en-US" cap="none" dirty="0" smtClean="0"/>
              <a:t>, </a:t>
            </a:r>
            <a:r>
              <a:rPr lang="en-US" cap="none" dirty="0" err="1" smtClean="0"/>
              <a:t>natijada</a:t>
            </a:r>
            <a:r>
              <a:rPr lang="en-US" cap="none" dirty="0" smtClean="0"/>
              <a:t> </a:t>
            </a:r>
            <a:r>
              <a:rPr lang="en-US" cap="none" dirty="0" err="1" smtClean="0"/>
              <a:t>urab</a:t>
            </a:r>
            <a:r>
              <a:rPr lang="en-US" cap="none" dirty="0" smtClean="0"/>
              <a:t> </a:t>
            </a:r>
            <a:r>
              <a:rPr lang="en-US" cap="none" dirty="0" err="1" smtClean="0"/>
              <a:t>turuvchi</a:t>
            </a:r>
            <a:r>
              <a:rPr lang="en-US" cap="none" dirty="0" smtClean="0"/>
              <a:t> </a:t>
            </a:r>
            <a:r>
              <a:rPr lang="en-US" cap="none" dirty="0" err="1" smtClean="0"/>
              <a:t>dielektrikda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, </a:t>
            </a:r>
            <a:r>
              <a:rPr lang="en-US" cap="none" dirty="0" err="1" smtClean="0"/>
              <a:t>mexanik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kimyoviy</a:t>
            </a:r>
            <a:r>
              <a:rPr lang="en-US" cap="none" dirty="0" smtClean="0"/>
              <a:t> </a:t>
            </a:r>
            <a:r>
              <a:rPr lang="en-US" cap="none" dirty="0" err="1" smtClean="0"/>
              <a:t>ta’sirlar</a:t>
            </a:r>
            <a:r>
              <a:rPr lang="en-US" cap="none" dirty="0" smtClean="0"/>
              <a:t> </a:t>
            </a:r>
            <a:r>
              <a:rPr lang="en-US" cap="none" dirty="0" err="1" smtClean="0"/>
              <a:t>bula</a:t>
            </a:r>
            <a:r>
              <a:rPr lang="en-US" cap="none" dirty="0" smtClean="0"/>
              <a:t> </a:t>
            </a:r>
            <a:r>
              <a:rPr lang="en-US" cap="none" dirty="0" err="1" smtClean="0"/>
              <a:t>boshlaydi</a:t>
            </a:r>
            <a:r>
              <a:rPr lang="en-US" cap="none" dirty="0" smtClean="0"/>
              <a:t>. </a:t>
            </a:r>
            <a:r>
              <a:rPr lang="en-US" cap="none" dirty="0" err="1" smtClean="0"/>
              <a:t>Okibatda</a:t>
            </a:r>
            <a:r>
              <a:rPr lang="en-US" cap="none" dirty="0" smtClean="0"/>
              <a:t> </a:t>
            </a:r>
            <a:r>
              <a:rPr lang="en-US" cap="none" dirty="0" err="1" smtClean="0"/>
              <a:t>izolyatsiyada</a:t>
            </a:r>
            <a:r>
              <a:rPr lang="en-US" cap="none" dirty="0" smtClean="0"/>
              <a:t> </a:t>
            </a:r>
            <a:r>
              <a:rPr lang="en-US" cap="none" dirty="0" err="1" smtClean="0"/>
              <a:t>mahalliy</a:t>
            </a:r>
            <a:r>
              <a:rPr lang="en-US" cap="none" dirty="0" smtClean="0"/>
              <a:t> </a:t>
            </a:r>
            <a:r>
              <a:rPr lang="en-US" cap="none" dirty="0" err="1" smtClean="0"/>
              <a:t>defektlar</a:t>
            </a:r>
            <a:r>
              <a:rPr lang="en-US" cap="none" dirty="0" smtClean="0"/>
              <a:t> </a:t>
            </a:r>
            <a:r>
              <a:rPr lang="en-US" cap="none" dirty="0" err="1" smtClean="0"/>
              <a:t>paydo</a:t>
            </a:r>
            <a:r>
              <a:rPr lang="en-US" cap="none" dirty="0" smtClean="0"/>
              <a:t> </a:t>
            </a:r>
            <a:r>
              <a:rPr lang="en-US" cap="none" dirty="0" err="1" smtClean="0"/>
              <a:t>buladi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rivojlana</a:t>
            </a:r>
            <a:r>
              <a:rPr lang="en-US" cap="none" dirty="0" smtClean="0"/>
              <a:t> </a:t>
            </a:r>
            <a:r>
              <a:rPr lang="en-US" cap="none" dirty="0" err="1" smtClean="0"/>
              <a:t>boshlaydi</a:t>
            </a:r>
            <a:r>
              <a:rPr lang="en-US" cap="none" dirty="0" smtClean="0"/>
              <a:t>, </a:t>
            </a:r>
            <a:r>
              <a:rPr lang="en-US" cap="none" dirty="0" err="1" smtClean="0"/>
              <a:t>bu</a:t>
            </a:r>
            <a:r>
              <a:rPr lang="en-US" cap="none" dirty="0" smtClean="0"/>
              <a:t> </a:t>
            </a:r>
            <a:r>
              <a:rPr lang="en-US" cap="none" dirty="0" err="1" smtClean="0"/>
              <a:t>esa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puxtaligiga</a:t>
            </a:r>
            <a:r>
              <a:rPr lang="en-US" cap="none" dirty="0" smtClean="0"/>
              <a:t> </a:t>
            </a:r>
            <a:r>
              <a:rPr lang="en-US" cap="none" dirty="0" err="1" smtClean="0"/>
              <a:t>putur</a:t>
            </a:r>
            <a:r>
              <a:rPr lang="en-US" cap="none" dirty="0" smtClean="0"/>
              <a:t> </a:t>
            </a:r>
            <a:r>
              <a:rPr lang="en-US" cap="none" dirty="0" err="1" smtClean="0"/>
              <a:t>yetkazib</a:t>
            </a:r>
            <a:r>
              <a:rPr lang="en-US" cap="none" dirty="0" smtClean="0"/>
              <a:t>, </a:t>
            </a:r>
            <a:r>
              <a:rPr lang="en-US" cap="none" dirty="0" err="1" smtClean="0"/>
              <a:t>dielektrik</a:t>
            </a:r>
            <a:r>
              <a:rPr lang="en-US" cap="none" dirty="0" smtClean="0"/>
              <a:t> </a:t>
            </a:r>
            <a:r>
              <a:rPr lang="en-US" cap="none" dirty="0" err="1" smtClean="0"/>
              <a:t>isroflarning</a:t>
            </a:r>
            <a:r>
              <a:rPr lang="en-US" cap="none" dirty="0" smtClean="0"/>
              <a:t> </a:t>
            </a:r>
            <a:r>
              <a:rPr lang="en-US" cap="none" dirty="0" err="1" smtClean="0"/>
              <a:t>kupayishiga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ishlash</a:t>
            </a:r>
            <a:r>
              <a:rPr lang="en-US" cap="none" dirty="0" smtClean="0"/>
              <a:t> </a:t>
            </a:r>
            <a:r>
              <a:rPr lang="en-US" cap="none" dirty="0" err="1" smtClean="0"/>
              <a:t>muddatining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keskin</a:t>
            </a:r>
            <a:r>
              <a:rPr lang="en-US" cap="none" dirty="0" smtClean="0"/>
              <a:t> </a:t>
            </a:r>
            <a:r>
              <a:rPr lang="en-US" cap="none" dirty="0" err="1" smtClean="0"/>
              <a:t>pasayishiga</a:t>
            </a:r>
            <a:r>
              <a:rPr lang="en-US" cap="none" dirty="0" smtClean="0"/>
              <a:t> </a:t>
            </a:r>
            <a:r>
              <a:rPr lang="en-US" cap="none" dirty="0" err="1" smtClean="0"/>
              <a:t>sababchi</a:t>
            </a:r>
            <a:r>
              <a:rPr lang="en-US" cap="none" dirty="0" smtClean="0"/>
              <a:t> </a:t>
            </a:r>
            <a:r>
              <a:rPr lang="en-US" cap="none" dirty="0" err="1" smtClean="0"/>
              <a:t>buladi</a:t>
            </a:r>
            <a:r>
              <a:rPr lang="en-US" cap="none" dirty="0" smtClean="0"/>
              <a:t>. </a:t>
            </a:r>
            <a:endParaRPr lang="ru-RU" cap="none" dirty="0" smtClean="0"/>
          </a:p>
          <a:p>
            <a:r>
              <a:rPr lang="en-US" cap="none" dirty="0" err="1" smtClean="0"/>
              <a:t>Yukori</a:t>
            </a:r>
            <a:r>
              <a:rPr lang="en-US" cap="none" dirty="0" smtClean="0"/>
              <a:t> </a:t>
            </a:r>
            <a:r>
              <a:rPr lang="en-US" cap="none" dirty="0" err="1" smtClean="0"/>
              <a:t>garmonikalarning</a:t>
            </a:r>
            <a:r>
              <a:rPr lang="en-US" cap="none" dirty="0" smtClean="0"/>
              <a:t> </a:t>
            </a:r>
            <a:r>
              <a:rPr lang="en-US" cap="none" dirty="0" err="1" smtClean="0"/>
              <a:t>ta’siri</a:t>
            </a:r>
            <a:r>
              <a:rPr lang="en-US" cap="none" dirty="0" smtClean="0"/>
              <a:t> </a:t>
            </a:r>
            <a:r>
              <a:rPr lang="en-US" cap="none" dirty="0" err="1" smtClean="0"/>
              <a:t>kodensatorlar</a:t>
            </a:r>
            <a:r>
              <a:rPr lang="en-US" cap="none" dirty="0" smtClean="0"/>
              <a:t> </a:t>
            </a:r>
            <a:r>
              <a:rPr lang="en-US" cap="none" dirty="0" err="1" smtClean="0"/>
              <a:t>batareyasida</a:t>
            </a:r>
            <a:r>
              <a:rPr lang="en-US" cap="none" dirty="0" smtClean="0"/>
              <a:t> </a:t>
            </a:r>
            <a:r>
              <a:rPr lang="en-US" cap="none" dirty="0" err="1" smtClean="0"/>
              <a:t>sezilarli</a:t>
            </a:r>
            <a:r>
              <a:rPr lang="en-US" cap="none" dirty="0" smtClean="0"/>
              <a:t> </a:t>
            </a:r>
            <a:r>
              <a:rPr lang="en-US" cap="none" dirty="0" err="1" smtClean="0"/>
              <a:t>tus</a:t>
            </a:r>
            <a:r>
              <a:rPr lang="en-US" cap="none" dirty="0" smtClean="0"/>
              <a:t> </a:t>
            </a:r>
            <a:r>
              <a:rPr lang="en-US" cap="none" dirty="0" err="1" smtClean="0"/>
              <a:t>oladi</a:t>
            </a:r>
            <a:r>
              <a:rPr lang="en-US" cap="none" dirty="0" smtClean="0"/>
              <a:t>. </a:t>
            </a:r>
            <a:r>
              <a:rPr lang="en-US" cap="none" dirty="0" err="1" smtClean="0"/>
              <a:t>Nosinusoidal</a:t>
            </a:r>
            <a:r>
              <a:rPr lang="en-US" cap="none" dirty="0" smtClean="0"/>
              <a:t> </a:t>
            </a:r>
            <a:r>
              <a:rPr lang="en-US" cap="none" dirty="0" err="1" smtClean="0"/>
              <a:t>kuchlanishda</a:t>
            </a:r>
            <a:r>
              <a:rPr lang="en-US" cap="none" dirty="0" smtClean="0"/>
              <a:t> </a:t>
            </a:r>
            <a:r>
              <a:rPr lang="en-US" cap="none" dirty="0" err="1" smtClean="0"/>
              <a:t>ishlayotgan</a:t>
            </a:r>
            <a:r>
              <a:rPr lang="en-US" cap="none" dirty="0" smtClean="0"/>
              <a:t> </a:t>
            </a:r>
            <a:r>
              <a:rPr lang="en-US" cap="none" dirty="0" err="1" smtClean="0"/>
              <a:t>kondensatorlar</a:t>
            </a:r>
            <a:r>
              <a:rPr lang="en-US" cap="none" dirty="0" smtClean="0"/>
              <a:t> </a:t>
            </a:r>
            <a:r>
              <a:rPr lang="en-US" i="1" cap="none" dirty="0" err="1" smtClean="0"/>
              <a:t>burtib</a:t>
            </a:r>
            <a:r>
              <a:rPr lang="en-US" i="1" cap="none" dirty="0" smtClean="0"/>
              <a:t> </a:t>
            </a:r>
            <a:r>
              <a:rPr lang="en-US" i="1" cap="none" dirty="0" err="1" smtClean="0"/>
              <a:t>shishishi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i="1" cap="none" dirty="0" err="1" smtClean="0"/>
              <a:t>portlashi</a:t>
            </a:r>
            <a:r>
              <a:rPr lang="en-US" cap="none" dirty="0" smtClean="0"/>
              <a:t> </a:t>
            </a:r>
            <a:r>
              <a:rPr lang="en-US" cap="none" dirty="0" err="1" smtClean="0"/>
              <a:t>natijasida</a:t>
            </a:r>
            <a:r>
              <a:rPr lang="en-US" cap="none" dirty="0" smtClean="0"/>
              <a:t> </a:t>
            </a:r>
            <a:r>
              <a:rPr lang="en-US" cap="none" dirty="0" err="1" smtClean="0"/>
              <a:t>tezda</a:t>
            </a:r>
            <a:r>
              <a:rPr lang="en-US" cap="none" dirty="0" smtClean="0"/>
              <a:t> </a:t>
            </a:r>
            <a:r>
              <a:rPr lang="en-US" cap="none" dirty="0" err="1" smtClean="0"/>
              <a:t>ishdan</a:t>
            </a:r>
            <a:r>
              <a:rPr lang="en-US" cap="none" dirty="0" smtClean="0"/>
              <a:t> </a:t>
            </a:r>
            <a:r>
              <a:rPr lang="en-US" cap="none" dirty="0" err="1" smtClean="0"/>
              <a:t>chikishi</a:t>
            </a:r>
            <a:r>
              <a:rPr lang="en-US" cap="none" dirty="0" smtClean="0"/>
              <a:t> </a:t>
            </a:r>
            <a:r>
              <a:rPr lang="en-US" cap="none" dirty="0" err="1" smtClean="0"/>
              <a:t>mumkin</a:t>
            </a:r>
            <a:r>
              <a:rPr lang="en-US" cap="none" dirty="0" smtClean="0"/>
              <a:t>. </a:t>
            </a:r>
            <a:r>
              <a:rPr lang="en-US" cap="none" dirty="0" err="1" smtClean="0"/>
              <a:t>Yukori</a:t>
            </a:r>
            <a:r>
              <a:rPr lang="en-US" cap="none" dirty="0" smtClean="0"/>
              <a:t> </a:t>
            </a:r>
            <a:r>
              <a:rPr lang="en-US" cap="none" dirty="0" err="1" smtClean="0"/>
              <a:t>garmonikali</a:t>
            </a:r>
            <a:r>
              <a:rPr lang="en-US" cap="none" dirty="0" smtClean="0"/>
              <a:t> </a:t>
            </a:r>
            <a:r>
              <a:rPr lang="en-US" cap="none" dirty="0" err="1" smtClean="0"/>
              <a:t>toklar</a:t>
            </a:r>
            <a:r>
              <a:rPr lang="en-US" cap="none" dirty="0" smtClean="0"/>
              <a:t> </a:t>
            </a:r>
            <a:r>
              <a:rPr lang="en-US" cap="none" dirty="0" err="1" smtClean="0"/>
              <a:t>bilan</a:t>
            </a:r>
            <a:r>
              <a:rPr lang="en-US" cap="none" dirty="0" smtClean="0"/>
              <a:t> </a:t>
            </a:r>
            <a:r>
              <a:rPr lang="en-US" cap="none" dirty="0" err="1" smtClean="0"/>
              <a:t>ishlayotgan</a:t>
            </a:r>
            <a:r>
              <a:rPr lang="en-US" cap="none" dirty="0" smtClean="0"/>
              <a:t> </a:t>
            </a:r>
            <a:r>
              <a:rPr lang="en-US" cap="none" dirty="0" err="1" smtClean="0"/>
              <a:t>kondensatorlar</a:t>
            </a:r>
            <a:r>
              <a:rPr lang="en-US" cap="none" dirty="0" smtClean="0"/>
              <a:t> </a:t>
            </a:r>
            <a:r>
              <a:rPr lang="en-US" cap="none" dirty="0" err="1" smtClean="0"/>
              <a:t>uta</a:t>
            </a:r>
            <a:r>
              <a:rPr lang="en-US" cap="none" dirty="0" smtClean="0"/>
              <a:t> </a:t>
            </a:r>
            <a:r>
              <a:rPr lang="en-US" cap="none" dirty="0" err="1" smtClean="0"/>
              <a:t>yuklanib</a:t>
            </a:r>
            <a:r>
              <a:rPr lang="en-US" cap="none" dirty="0" smtClean="0"/>
              <a:t> </a:t>
            </a:r>
            <a:r>
              <a:rPr lang="en-US" cap="none" dirty="0" err="1" smtClean="0"/>
              <a:t>ishlaydi</a:t>
            </a:r>
            <a:r>
              <a:rPr lang="en-US" cap="none" dirty="0" smtClean="0"/>
              <a:t>. </a:t>
            </a:r>
            <a:r>
              <a:rPr lang="en-US" cap="none" dirty="0" err="1" smtClean="0"/>
              <a:t>Undan</a:t>
            </a:r>
            <a:r>
              <a:rPr lang="en-US" cap="none" dirty="0" smtClean="0"/>
              <a:t> </a:t>
            </a:r>
            <a:r>
              <a:rPr lang="en-US" cap="none" dirty="0" err="1" smtClean="0"/>
              <a:t>tashkari</a:t>
            </a:r>
            <a:r>
              <a:rPr lang="en-US" cap="none" dirty="0" smtClean="0"/>
              <a:t> </a:t>
            </a:r>
            <a:r>
              <a:rPr lang="en-US" cap="none" dirty="0" err="1" smtClean="0"/>
              <a:t>kaysidir</a:t>
            </a:r>
            <a:r>
              <a:rPr lang="en-US" cap="none" dirty="0" smtClean="0"/>
              <a:t> </a:t>
            </a:r>
            <a:r>
              <a:rPr lang="en-US" cap="none" dirty="0" err="1" smtClean="0"/>
              <a:t>bir</a:t>
            </a:r>
            <a:r>
              <a:rPr lang="en-US" cap="none" dirty="0" smtClean="0"/>
              <a:t> </a:t>
            </a:r>
            <a:r>
              <a:rPr lang="en-US" cap="none" dirty="0" err="1" smtClean="0"/>
              <a:t>chastotada</a:t>
            </a:r>
            <a:r>
              <a:rPr lang="en-US" cap="none" dirty="0" smtClean="0"/>
              <a:t> </a:t>
            </a:r>
            <a:r>
              <a:rPr lang="en-US" cap="none" dirty="0" err="1" smtClean="0"/>
              <a:t>rezonans</a:t>
            </a:r>
            <a:r>
              <a:rPr lang="en-US" cap="none" dirty="0" smtClean="0"/>
              <a:t> </a:t>
            </a:r>
            <a:r>
              <a:rPr lang="en-US" cap="none" dirty="0" err="1" smtClean="0"/>
              <a:t>rejimi</a:t>
            </a:r>
            <a:r>
              <a:rPr lang="en-US" cap="none" dirty="0" smtClean="0"/>
              <a:t> </a:t>
            </a:r>
            <a:r>
              <a:rPr lang="en-US" cap="none" dirty="0" err="1" smtClean="0"/>
              <a:t>paydo</a:t>
            </a:r>
            <a:r>
              <a:rPr lang="en-US" cap="none" dirty="0" smtClean="0"/>
              <a:t> </a:t>
            </a:r>
            <a:r>
              <a:rPr lang="en-US" cap="none" dirty="0" err="1" smtClean="0"/>
              <a:t>buladi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u ham </a:t>
            </a:r>
            <a:r>
              <a:rPr lang="en-US" cap="none" dirty="0" err="1" smtClean="0"/>
              <a:t>kondensator</a:t>
            </a:r>
            <a:r>
              <a:rPr lang="en-US" cap="none" dirty="0" smtClean="0"/>
              <a:t> </a:t>
            </a:r>
            <a:r>
              <a:rPr lang="en-US" cap="none" dirty="0" err="1" smtClean="0"/>
              <a:t>umriga</a:t>
            </a:r>
            <a:r>
              <a:rPr lang="en-US" cap="none" dirty="0" smtClean="0"/>
              <a:t> </a:t>
            </a:r>
            <a:r>
              <a:rPr lang="en-US" cap="none" dirty="0" err="1" smtClean="0"/>
              <a:t>zomin</a:t>
            </a:r>
            <a:r>
              <a:rPr lang="en-US" cap="none" dirty="0" smtClean="0"/>
              <a:t> </a:t>
            </a:r>
            <a:r>
              <a:rPr lang="en-US" cap="none" dirty="0" err="1" smtClean="0"/>
              <a:t>buladi</a:t>
            </a:r>
            <a:r>
              <a:rPr lang="en-US" cap="none" dirty="0" smtClean="0"/>
              <a:t>. </a:t>
            </a:r>
            <a:endParaRPr lang="ru-RU" cap="none" dirty="0" smtClean="0"/>
          </a:p>
          <a:p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243226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9871"/>
          </a:xfrm>
        </p:spPr>
        <p:txBody>
          <a:bodyPr/>
          <a:lstStyle/>
          <a:p>
            <a:pPr algn="ctr"/>
            <a:r>
              <a:rPr lang="en-US" b="1" dirty="0" err="1"/>
              <a:t>Yukori</a:t>
            </a:r>
            <a:r>
              <a:rPr lang="en-US" b="1" dirty="0"/>
              <a:t> </a:t>
            </a:r>
            <a:r>
              <a:rPr lang="en-US" b="1" dirty="0" err="1"/>
              <a:t>garmonikalar</a:t>
            </a:r>
            <a:r>
              <a:rPr lang="en-US" b="1" dirty="0"/>
              <a:t> </a:t>
            </a:r>
            <a:r>
              <a:rPr lang="en-US" b="1" dirty="0" err="1"/>
              <a:t>filtiri</a:t>
            </a:r>
            <a:r>
              <a:rPr lang="en-US" b="1" i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211" y="1302590"/>
            <a:ext cx="11136701" cy="4945810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Filtr</a:t>
            </a:r>
            <a:r>
              <a:rPr lang="en-US" dirty="0"/>
              <a:t> </a:t>
            </a:r>
            <a:r>
              <a:rPr lang="en-US" dirty="0" err="1"/>
              <a:t>uzaro</a:t>
            </a:r>
            <a:r>
              <a:rPr lang="en-US" dirty="0"/>
              <a:t> </a:t>
            </a:r>
            <a:r>
              <a:rPr lang="en-US" dirty="0" err="1"/>
              <a:t>ketma-ket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induktiv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sigimdan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bulib</a:t>
            </a:r>
            <a:r>
              <a:rPr lang="en-US" dirty="0"/>
              <a:t>, </a:t>
            </a:r>
            <a:r>
              <a:rPr lang="en-US" dirty="0" err="1"/>
              <a:t>maolum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garmonika</a:t>
            </a:r>
            <a:r>
              <a:rPr lang="en-US" dirty="0"/>
              <a:t> </a:t>
            </a:r>
            <a:r>
              <a:rPr lang="en-US" dirty="0" err="1"/>
              <a:t>chastotasiga</a:t>
            </a:r>
            <a:r>
              <a:rPr lang="en-US" dirty="0"/>
              <a:t> </a:t>
            </a:r>
            <a:r>
              <a:rPr lang="en-US" dirty="0" err="1"/>
              <a:t>sozlangan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ortishi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reaktorning</a:t>
            </a:r>
            <a:r>
              <a:rPr lang="en-US" dirty="0"/>
              <a:t> </a:t>
            </a:r>
            <a:r>
              <a:rPr lang="en-US" dirty="0" err="1"/>
              <a:t>induktiv</a:t>
            </a:r>
            <a:r>
              <a:rPr lang="en-US" dirty="0"/>
              <a:t> </a:t>
            </a:r>
            <a:r>
              <a:rPr lang="en-US" dirty="0" err="1"/>
              <a:t>karshiligi</a:t>
            </a:r>
            <a:r>
              <a:rPr lang="en-US" dirty="0"/>
              <a:t> </a:t>
            </a:r>
            <a:r>
              <a:rPr lang="en-US" dirty="0" err="1"/>
              <a:t>garmonika</a:t>
            </a:r>
            <a:r>
              <a:rPr lang="en-US" dirty="0"/>
              <a:t> </a:t>
            </a:r>
            <a:r>
              <a:rPr lang="en-US" dirty="0" err="1"/>
              <a:t>nomeriga</a:t>
            </a:r>
            <a:r>
              <a:rPr lang="en-US" dirty="0"/>
              <a:t> </a:t>
            </a:r>
            <a:r>
              <a:rPr lang="en-US" dirty="0" err="1"/>
              <a:t>mutanosib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uzgaradi</a:t>
            </a:r>
            <a:r>
              <a:rPr lang="en-US" dirty="0"/>
              <a:t>, </a:t>
            </a:r>
            <a:r>
              <a:rPr lang="en-US" dirty="0" err="1"/>
              <a:t>kondensator</a:t>
            </a:r>
            <a:r>
              <a:rPr lang="en-US" dirty="0"/>
              <a:t> </a:t>
            </a:r>
            <a:r>
              <a:rPr lang="en-US" dirty="0" err="1"/>
              <a:t>batareyasining</a:t>
            </a:r>
            <a:r>
              <a:rPr lang="en-US" dirty="0"/>
              <a:t> </a:t>
            </a:r>
            <a:r>
              <a:rPr lang="en-US" dirty="0" err="1"/>
              <a:t>karshiligi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yusinda</a:t>
            </a:r>
            <a:r>
              <a:rPr lang="en-US" dirty="0"/>
              <a:t> </a:t>
            </a:r>
            <a:r>
              <a:rPr lang="en-US" dirty="0" err="1"/>
              <a:t>kamayaveradi</a:t>
            </a:r>
            <a:r>
              <a:rPr lang="en-US" dirty="0"/>
              <a:t>. </a:t>
            </a:r>
            <a:r>
              <a:rPr lang="en-US" dirty="0" err="1"/>
              <a:t>Maolum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garmonika</a:t>
            </a:r>
            <a:r>
              <a:rPr lang="en-US" dirty="0"/>
              <a:t> </a:t>
            </a:r>
            <a:r>
              <a:rPr lang="en-US" dirty="0" err="1"/>
              <a:t>chastotasida</a:t>
            </a:r>
            <a:r>
              <a:rPr lang="en-US" dirty="0"/>
              <a:t> </a:t>
            </a:r>
            <a:r>
              <a:rPr lang="en-US" dirty="0" err="1"/>
              <a:t>filtrning</a:t>
            </a:r>
            <a:r>
              <a:rPr lang="en-US" dirty="0"/>
              <a:t> </a:t>
            </a:r>
            <a:r>
              <a:rPr lang="en-US" dirty="0" err="1"/>
              <a:t>induktiv</a:t>
            </a:r>
            <a:r>
              <a:rPr lang="en-US" dirty="0"/>
              <a:t> </a:t>
            </a:r>
            <a:r>
              <a:rPr lang="en-US" dirty="0" err="1"/>
              <a:t>karshiligi</a:t>
            </a:r>
            <a:r>
              <a:rPr lang="en-US" dirty="0"/>
              <a:t> </a:t>
            </a:r>
            <a:r>
              <a:rPr lang="en-US" dirty="0" err="1"/>
              <a:t>sigim</a:t>
            </a:r>
            <a:r>
              <a:rPr lang="en-US" dirty="0"/>
              <a:t> </a:t>
            </a:r>
            <a:r>
              <a:rPr lang="en-US" dirty="0" err="1"/>
              <a:t>karshiligiga</a:t>
            </a:r>
            <a:r>
              <a:rPr lang="en-US" dirty="0"/>
              <a:t> </a:t>
            </a:r>
            <a:r>
              <a:rPr lang="en-US" dirty="0" err="1"/>
              <a:t>tenglashadi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filtrda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rezonansi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buladi</a:t>
            </a:r>
            <a:r>
              <a:rPr lang="en-US" dirty="0"/>
              <a:t>.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filtrning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karshiligi</a:t>
            </a:r>
            <a:r>
              <a:rPr lang="en-US" dirty="0"/>
              <a:t> </a:t>
            </a:r>
            <a:r>
              <a:rPr lang="en-US" dirty="0" err="1"/>
              <a:t>nolga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buladi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u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garmonika</a:t>
            </a:r>
            <a:r>
              <a:rPr lang="en-US" dirty="0"/>
              <a:t> </a:t>
            </a:r>
            <a:r>
              <a:rPr lang="en-US" dirty="0" err="1"/>
              <a:t>chastotasida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tizimni</a:t>
            </a:r>
            <a:r>
              <a:rPr lang="en-US" dirty="0"/>
              <a:t> </a:t>
            </a:r>
            <a:r>
              <a:rPr lang="en-US" dirty="0" err="1"/>
              <a:t>shuntlab</a:t>
            </a:r>
            <a:r>
              <a:rPr lang="en-US" dirty="0"/>
              <a:t> </a:t>
            </a:r>
            <a:r>
              <a:rPr lang="en-US" dirty="0" err="1"/>
              <a:t>kuyadi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Ideal </a:t>
            </a:r>
            <a:r>
              <a:rPr lang="en-US" dirty="0" err="1"/>
              <a:t>filtr</a:t>
            </a:r>
            <a:r>
              <a:rPr lang="en-US" dirty="0"/>
              <a:t> </a:t>
            </a:r>
            <a:r>
              <a:rPr lang="en-US" dirty="0" err="1"/>
              <a:t>nochizigiy</a:t>
            </a:r>
            <a:r>
              <a:rPr lang="en-US" dirty="0"/>
              <a:t> element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chikarayotgan</a:t>
            </a:r>
            <a:r>
              <a:rPr lang="en-US" dirty="0"/>
              <a:t> </a:t>
            </a:r>
            <a:r>
              <a:rPr lang="en-US" dirty="0" err="1"/>
              <a:t>yukori</a:t>
            </a:r>
            <a:r>
              <a:rPr lang="en-US" dirty="0"/>
              <a:t> </a:t>
            </a:r>
            <a:r>
              <a:rPr lang="en-US" dirty="0" err="1"/>
              <a:t>garmonika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i="1" dirty="0"/>
              <a:t>I</a:t>
            </a:r>
            <a:r>
              <a:rPr lang="ru-RU" baseline="-25000" dirty="0"/>
              <a:t>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tulaligicha</a:t>
            </a:r>
            <a:r>
              <a:rPr lang="en-US" dirty="0"/>
              <a:t> </a:t>
            </a:r>
            <a:r>
              <a:rPr lang="en-US" dirty="0" err="1"/>
              <a:t>kamrab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r>
              <a:rPr lang="en-US" dirty="0" err="1"/>
              <a:t>Birok</a:t>
            </a:r>
            <a:r>
              <a:rPr lang="en-US" dirty="0"/>
              <a:t> </a:t>
            </a:r>
            <a:r>
              <a:rPr lang="en-US" dirty="0" err="1"/>
              <a:t>reaktor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sigimlarda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karshilik</a:t>
            </a:r>
            <a:r>
              <a:rPr lang="en-US" dirty="0"/>
              <a:t> </a:t>
            </a:r>
            <a:r>
              <a:rPr lang="en-US" dirty="0" err="1"/>
              <a:t>bulishi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sozlashda</a:t>
            </a:r>
            <a:r>
              <a:rPr lang="en-US" dirty="0"/>
              <a:t> </a:t>
            </a:r>
            <a:r>
              <a:rPr lang="en-US" dirty="0" err="1"/>
              <a:t>xatoliklar</a:t>
            </a:r>
            <a:r>
              <a:rPr lang="en-US" dirty="0"/>
              <a:t> </a:t>
            </a:r>
            <a:r>
              <a:rPr lang="en-US" dirty="0" err="1"/>
              <a:t>ruy</a:t>
            </a:r>
            <a:r>
              <a:rPr lang="en-US" dirty="0"/>
              <a:t> </a:t>
            </a:r>
            <a:r>
              <a:rPr lang="en-US" dirty="0" err="1"/>
              <a:t>berishi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garmonikalarning</a:t>
            </a:r>
            <a:r>
              <a:rPr lang="en-US" dirty="0"/>
              <a:t> </a:t>
            </a:r>
            <a:r>
              <a:rPr lang="en-US" dirty="0" err="1"/>
              <a:t>tulik</a:t>
            </a:r>
            <a:r>
              <a:rPr lang="en-US" dirty="0"/>
              <a:t> </a:t>
            </a:r>
            <a:r>
              <a:rPr lang="en-US" dirty="0" err="1"/>
              <a:t>filtratsiyasi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Filtrdagi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</a:t>
            </a:r>
            <a:r>
              <a:rPr lang="en-US" dirty="0" err="1"/>
              <a:t>istalgancha</a:t>
            </a:r>
            <a:r>
              <a:rPr lang="en-US" dirty="0"/>
              <a:t> </a:t>
            </a:r>
            <a:r>
              <a:rPr lang="en-US" dirty="0" err="1"/>
              <a:t>bulishi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Amalda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turt</a:t>
            </a:r>
            <a:r>
              <a:rPr lang="en-US" dirty="0"/>
              <a:t> </a:t>
            </a:r>
            <a:r>
              <a:rPr lang="en-US" dirty="0" err="1"/>
              <a:t>elementlardan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filtrlar</a:t>
            </a:r>
            <a:r>
              <a:rPr lang="en-US" dirty="0"/>
              <a:t> </a:t>
            </a:r>
            <a:r>
              <a:rPr lang="en-US" dirty="0" err="1"/>
              <a:t>kullanilib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5, 7, 11, 13, 23, 25 </a:t>
            </a:r>
            <a:r>
              <a:rPr lang="en-US" dirty="0" err="1"/>
              <a:t>nchi</a:t>
            </a:r>
            <a:r>
              <a:rPr lang="en-US" dirty="0"/>
              <a:t> </a:t>
            </a:r>
            <a:r>
              <a:rPr lang="en-US" dirty="0" err="1"/>
              <a:t>garmonikalarga</a:t>
            </a:r>
            <a:r>
              <a:rPr lang="en-US" dirty="0"/>
              <a:t> </a:t>
            </a:r>
            <a:r>
              <a:rPr lang="en-US" dirty="0" err="1"/>
              <a:t>sozlanadi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Filtrlar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vaktning</a:t>
            </a:r>
            <a:r>
              <a:rPr lang="en-US" dirty="0"/>
              <a:t> </a:t>
            </a:r>
            <a:r>
              <a:rPr lang="en-US" dirty="0" err="1"/>
              <a:t>uzida</a:t>
            </a:r>
            <a:r>
              <a:rPr lang="en-US" dirty="0"/>
              <a:t> </a:t>
            </a:r>
            <a:r>
              <a:rPr lang="en-US" dirty="0" err="1"/>
              <a:t>reaktiv</a:t>
            </a:r>
            <a:r>
              <a:rPr lang="en-US" dirty="0"/>
              <a:t> </a:t>
            </a:r>
            <a:r>
              <a:rPr lang="en-US" dirty="0" err="1"/>
              <a:t>kuvvat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ham </a:t>
            </a:r>
            <a:r>
              <a:rPr lang="en-US" dirty="0" err="1"/>
              <a:t>hisoblanadi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yuklama</a:t>
            </a:r>
            <a:r>
              <a:rPr lang="en-US" dirty="0"/>
              <a:t> </a:t>
            </a:r>
            <a:r>
              <a:rPr lang="en-US" dirty="0" err="1"/>
              <a:t>reaktiv</a:t>
            </a:r>
            <a:r>
              <a:rPr lang="en-US" dirty="0"/>
              <a:t> </a:t>
            </a:r>
            <a:r>
              <a:rPr lang="en-US" dirty="0" err="1"/>
              <a:t>kuvvatini</a:t>
            </a:r>
            <a:r>
              <a:rPr lang="en-US" dirty="0"/>
              <a:t> </a:t>
            </a:r>
            <a:r>
              <a:rPr lang="en-US" dirty="0" err="1"/>
              <a:t>kompensatsiyalash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kullaniladi</a:t>
            </a:r>
            <a:r>
              <a:rPr lang="en-US" dirty="0"/>
              <a:t>.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kamchiligi</a:t>
            </a:r>
            <a:r>
              <a:rPr lang="en-US" dirty="0"/>
              <a:t> - </a:t>
            </a:r>
            <a:r>
              <a:rPr lang="en-US" dirty="0" err="1"/>
              <a:t>narxining</a:t>
            </a:r>
            <a:r>
              <a:rPr lang="en-US" dirty="0"/>
              <a:t> </a:t>
            </a:r>
            <a:r>
              <a:rPr lang="en-US" dirty="0" err="1"/>
              <a:t>yukoriligida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sozlashning</a:t>
            </a:r>
            <a:r>
              <a:rPr lang="en-US" dirty="0"/>
              <a:t> </a:t>
            </a:r>
            <a:r>
              <a:rPr lang="en-US" dirty="0" err="1"/>
              <a:t>kiyinligida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601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812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562" y="362310"/>
            <a:ext cx="11266097" cy="611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1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Kuchlanish</a:t>
            </a:r>
            <a:r>
              <a:rPr lang="en-US" b="1" dirty="0"/>
              <a:t> </a:t>
            </a:r>
            <a:r>
              <a:rPr lang="en-US" b="1" dirty="0" err="1"/>
              <a:t>nosinusoidalligining</a:t>
            </a:r>
            <a:r>
              <a:rPr lang="en-US" b="1" dirty="0"/>
              <a:t> </a:t>
            </a:r>
            <a:r>
              <a:rPr lang="en-US" b="1" dirty="0" err="1"/>
              <a:t>elektr</a:t>
            </a:r>
            <a:r>
              <a:rPr lang="en-US" b="1" dirty="0"/>
              <a:t> </a:t>
            </a:r>
            <a:r>
              <a:rPr lang="en-US" b="1" dirty="0" err="1"/>
              <a:t>jixozlari</a:t>
            </a:r>
            <a:r>
              <a:rPr lang="en-US" b="1" dirty="0"/>
              <a:t> </a:t>
            </a:r>
            <a:r>
              <a:rPr lang="en-US" b="1" dirty="0" err="1"/>
              <a:t>ishlashiga</a:t>
            </a:r>
            <a:r>
              <a:rPr lang="en-US" b="1" dirty="0"/>
              <a:t> </a:t>
            </a:r>
            <a:r>
              <a:rPr lang="en-US" b="1" dirty="0" err="1"/>
              <a:t>ta’siri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430" y="2052918"/>
            <a:ext cx="11524891" cy="4589422"/>
          </a:xfrm>
        </p:spPr>
        <p:txBody>
          <a:bodyPr/>
          <a:lstStyle/>
          <a:p>
            <a:pPr lvl="0" fontAlgn="base"/>
            <a:r>
              <a:rPr lang="en-US" dirty="0" err="1"/>
              <a:t>Nosinusoidal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fronti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liniyalariga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,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ru-RU" dirty="0" err="1"/>
              <a:t>Kabellar</a:t>
            </a:r>
            <a:r>
              <a:rPr lang="ru-RU" dirty="0"/>
              <a:t> </a:t>
            </a:r>
            <a:r>
              <a:rPr lang="ru-RU" dirty="0" err="1"/>
              <a:t>kabi</a:t>
            </a:r>
            <a:r>
              <a:rPr lang="ru-RU" dirty="0"/>
              <a:t> </a:t>
            </a:r>
            <a:r>
              <a:rPr lang="ru-RU" dirty="0" err="1"/>
              <a:t>kondensatorlar</a:t>
            </a:r>
            <a:r>
              <a:rPr lang="ru-RU" dirty="0"/>
              <a:t> </a:t>
            </a:r>
            <a:r>
              <a:rPr lang="ru-RU" dirty="0" err="1"/>
              <a:t>ham</a:t>
            </a:r>
            <a:r>
              <a:rPr lang="ru-RU" dirty="0"/>
              <a:t> </a:t>
            </a:r>
            <a:r>
              <a:rPr lang="ru-RU" dirty="0" err="1"/>
              <a:t>teshiladi</a:t>
            </a:r>
            <a:r>
              <a:rPr lang="ru-RU" dirty="0"/>
              <a:t>. </a:t>
            </a:r>
          </a:p>
          <a:p>
            <a:pPr lvl="0" fontAlgn="base"/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mashinalarida</a:t>
            </a:r>
            <a:r>
              <a:rPr lang="en-US" dirty="0"/>
              <a:t>, </a:t>
            </a:r>
            <a:r>
              <a:rPr lang="en-US" dirty="0" err="1"/>
              <a:t>jumladan</a:t>
            </a:r>
            <a:r>
              <a:rPr lang="en-US" dirty="0"/>
              <a:t> </a:t>
            </a:r>
            <a:r>
              <a:rPr lang="en-US" dirty="0" err="1"/>
              <a:t>transformatorlarda</a:t>
            </a:r>
            <a:r>
              <a:rPr lang="en-US" dirty="0"/>
              <a:t> ham  </a:t>
            </a:r>
            <a:r>
              <a:rPr lang="en-US" dirty="0" err="1"/>
              <a:t>yiindi</a:t>
            </a:r>
            <a:r>
              <a:rPr lang="en-US" dirty="0"/>
              <a:t>   </a:t>
            </a:r>
            <a:r>
              <a:rPr lang="en-US" dirty="0" err="1"/>
              <a:t>yo‘qotishlar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 err="1"/>
              <a:t>Masalan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egriligi</a:t>
            </a:r>
            <a:r>
              <a:rPr lang="en-US" dirty="0"/>
              <a:t> sinusoidal </a:t>
            </a:r>
            <a:r>
              <a:rPr lang="en-US" dirty="0" err="1"/>
              <a:t>shaklining</a:t>
            </a:r>
            <a:r>
              <a:rPr lang="en-US" dirty="0"/>
              <a:t> </a:t>
            </a:r>
            <a:r>
              <a:rPr lang="en-US" dirty="0" err="1"/>
              <a:t>buzilish</a:t>
            </a:r>
            <a:r>
              <a:rPr lang="en-US" dirty="0"/>
              <a:t> </a:t>
            </a:r>
            <a:r>
              <a:rPr lang="en-US" dirty="0" err="1"/>
              <a:t>koeffisienti</a:t>
            </a:r>
            <a:r>
              <a:rPr lang="en-US" dirty="0"/>
              <a:t>   </a:t>
            </a:r>
            <a:endParaRPr lang="ru-RU" dirty="0"/>
          </a:p>
          <a:p>
            <a:r>
              <a:rPr lang="en-US" dirty="0"/>
              <a:t>K</a:t>
            </a:r>
            <a:r>
              <a:rPr lang="en-US" baseline="-25000" dirty="0"/>
              <a:t>U</a:t>
            </a:r>
            <a:r>
              <a:rPr lang="en-US" dirty="0"/>
              <a:t> = 10 % </a:t>
            </a:r>
            <a:r>
              <a:rPr lang="en-US" dirty="0" err="1"/>
              <a:t>bo‘lganda</a:t>
            </a:r>
            <a:r>
              <a:rPr lang="en-US" dirty="0"/>
              <a:t> </a:t>
            </a:r>
            <a:r>
              <a:rPr lang="en-US" dirty="0" err="1"/>
              <a:t>yirik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markazlari</a:t>
            </a:r>
            <a:r>
              <a:rPr lang="en-US" dirty="0"/>
              <a:t>, </a:t>
            </a:r>
            <a:r>
              <a:rPr lang="en-US" dirty="0" err="1"/>
              <a:t>elektrlashtirilgan</a:t>
            </a:r>
            <a:r>
              <a:rPr lang="en-US" dirty="0"/>
              <a:t> </a:t>
            </a:r>
            <a:r>
              <a:rPr lang="en-US" dirty="0" err="1"/>
              <a:t>temir</a:t>
            </a:r>
            <a:r>
              <a:rPr lang="en-US" dirty="0"/>
              <a:t> </a:t>
            </a:r>
            <a:r>
              <a:rPr lang="en-US" dirty="0" err="1"/>
              <a:t>yo‘l</a:t>
            </a:r>
            <a:r>
              <a:rPr lang="en-US" dirty="0"/>
              <a:t> </a:t>
            </a:r>
            <a:r>
              <a:rPr lang="en-US" dirty="0" err="1"/>
              <a:t>transporti</a:t>
            </a:r>
            <a:r>
              <a:rPr lang="en-US" dirty="0"/>
              <a:t> </a:t>
            </a:r>
            <a:r>
              <a:rPr lang="en-US" dirty="0" err="1"/>
              <a:t>tarmoqlarida</a:t>
            </a:r>
            <a:r>
              <a:rPr lang="en-US" dirty="0"/>
              <a:t> </a:t>
            </a:r>
            <a:r>
              <a:rPr lang="en-US" dirty="0" err="1"/>
              <a:t>yiindi</a:t>
            </a:r>
            <a:r>
              <a:rPr lang="en-US" dirty="0"/>
              <a:t> </a:t>
            </a:r>
            <a:r>
              <a:rPr lang="en-US" dirty="0" err="1"/>
              <a:t>yo‘qotish</a:t>
            </a:r>
            <a:r>
              <a:rPr lang="en-US" dirty="0"/>
              <a:t> 10-15 %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yetishi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pPr lvl="0" fontAlgn="base"/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garmonik</a:t>
            </a:r>
            <a:r>
              <a:rPr lang="en-US" dirty="0"/>
              <a:t> </a:t>
            </a:r>
            <a:r>
              <a:rPr lang="en-US" dirty="0" err="1"/>
              <a:t>ketma-ketligining</a:t>
            </a:r>
            <a:r>
              <a:rPr lang="en-US" dirty="0"/>
              <a:t> </a:t>
            </a:r>
            <a:r>
              <a:rPr lang="en-US" dirty="0" err="1"/>
              <a:t>induksion</a:t>
            </a:r>
            <a:r>
              <a:rPr lang="en-US" dirty="0"/>
              <a:t> </a:t>
            </a:r>
            <a:r>
              <a:rPr lang="en-US" dirty="0" err="1"/>
              <a:t>hisoblagichlarga</a:t>
            </a:r>
            <a:r>
              <a:rPr lang="en-US" dirty="0"/>
              <a:t> </a:t>
            </a:r>
            <a:r>
              <a:rPr lang="en-US" dirty="0" err="1"/>
              <a:t>tormozlovchi</a:t>
            </a:r>
            <a:r>
              <a:rPr lang="en-US" dirty="0"/>
              <a:t> </a:t>
            </a:r>
            <a:r>
              <a:rPr lang="en-US" dirty="0" err="1"/>
              <a:t>ta’siri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to‘liq</a:t>
            </a:r>
            <a:r>
              <a:rPr lang="en-US" dirty="0"/>
              <a:t> </a:t>
            </a:r>
            <a:r>
              <a:rPr lang="en-US" dirty="0" err="1"/>
              <a:t>hisobga</a:t>
            </a:r>
            <a:r>
              <a:rPr lang="en-US" dirty="0"/>
              <a:t> </a:t>
            </a:r>
            <a:r>
              <a:rPr lang="en-US" dirty="0" err="1"/>
              <a:t>ololmaslik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.  </a:t>
            </a:r>
            <a:endParaRPr lang="ru-RU" dirty="0"/>
          </a:p>
          <a:p>
            <a:pPr lvl="0" fontAlgn="base"/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 </a:t>
            </a:r>
            <a:r>
              <a:rPr lang="en-US" dirty="0" err="1"/>
              <a:t>noto‘ri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tushadi</a:t>
            </a:r>
            <a:r>
              <a:rPr lang="en-US" dirty="0"/>
              <a:t>. </a:t>
            </a:r>
            <a:endParaRPr lang="ru-RU" dirty="0"/>
          </a:p>
          <a:p>
            <a:pPr lvl="0" fontAlgn="base"/>
            <a:r>
              <a:rPr lang="ru-RU" dirty="0" err="1"/>
              <a:t>Kompyuterlar</a:t>
            </a:r>
            <a:r>
              <a:rPr lang="ru-RU" dirty="0"/>
              <a:t> </a:t>
            </a:r>
            <a:r>
              <a:rPr lang="ru-RU" dirty="0" err="1"/>
              <a:t>ishdan</a:t>
            </a:r>
            <a:r>
              <a:rPr lang="ru-RU" dirty="0"/>
              <a:t> </a:t>
            </a:r>
            <a:r>
              <a:rPr lang="ru-RU" dirty="0" err="1"/>
              <a:t>chiqadi</a:t>
            </a:r>
            <a:r>
              <a:rPr lang="ru-RU" dirty="0"/>
              <a:t>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70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48278"/>
          </a:xfrm>
        </p:spPr>
        <p:txBody>
          <a:bodyPr/>
          <a:lstStyle/>
          <a:p>
            <a:pPr algn="ctr"/>
            <a:r>
              <a:rPr lang="en-US" sz="3200" b="1" dirty="0" err="1"/>
              <a:t>Filtrlash</a:t>
            </a:r>
            <a:r>
              <a:rPr lang="en-US" sz="3200" b="1" dirty="0"/>
              <a:t> – </a:t>
            </a:r>
            <a:r>
              <a:rPr lang="en-US" sz="3200" b="1" dirty="0" err="1"/>
              <a:t>kompensatsiyalash</a:t>
            </a:r>
            <a:r>
              <a:rPr lang="en-US" sz="3200" b="1" dirty="0"/>
              <a:t> </a:t>
            </a:r>
            <a:r>
              <a:rPr lang="en-US" sz="3200" b="1" dirty="0" err="1"/>
              <a:t>qurulmali</a:t>
            </a:r>
            <a:r>
              <a:rPr lang="en-US" sz="3200" b="1" dirty="0"/>
              <a:t> </a:t>
            </a:r>
            <a:r>
              <a:rPr lang="en-US" sz="3200" b="1" dirty="0" err="1"/>
              <a:t>elektr</a:t>
            </a:r>
            <a:r>
              <a:rPr lang="en-US" sz="3200" b="1" dirty="0"/>
              <a:t> </a:t>
            </a:r>
            <a:r>
              <a:rPr lang="en-US" sz="3200" b="1" dirty="0" err="1"/>
              <a:t>ta’minot</a:t>
            </a:r>
            <a:r>
              <a:rPr lang="en-US" sz="3200" b="1" dirty="0"/>
              <a:t> </a:t>
            </a:r>
            <a:r>
              <a:rPr lang="en-US" sz="3200" b="1" dirty="0" err="1"/>
              <a:t>tizimining</a:t>
            </a:r>
            <a:r>
              <a:rPr lang="en-US" sz="3200" b="1" dirty="0"/>
              <a:t> </a:t>
            </a:r>
            <a:r>
              <a:rPr lang="en-US" sz="3200" b="1" dirty="0" err="1"/>
              <a:t>sxemasi</a:t>
            </a:r>
            <a:r>
              <a:rPr lang="en-US" sz="3200" b="1" dirty="0"/>
              <a:t> </a:t>
            </a:r>
            <a:endParaRPr lang="ru-RU" sz="3200" dirty="0"/>
          </a:p>
        </p:txBody>
      </p:sp>
      <p:pic>
        <p:nvPicPr>
          <p:cNvPr id="4" name="Picture 126771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6709" y="1725283"/>
            <a:ext cx="8774125" cy="490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610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err="1"/>
              <a:t>Tugrilagichning</a:t>
            </a:r>
            <a:r>
              <a:rPr lang="en-US" i="1" dirty="0"/>
              <a:t> </a:t>
            </a:r>
            <a:r>
              <a:rPr lang="en-US" i="1" dirty="0" err="1"/>
              <a:t>kup</a:t>
            </a:r>
            <a:r>
              <a:rPr lang="en-US" i="1" dirty="0"/>
              <a:t> </a:t>
            </a:r>
            <a:r>
              <a:rPr lang="en-US" i="1" dirty="0" err="1"/>
              <a:t>fazali</a:t>
            </a:r>
            <a:r>
              <a:rPr lang="en-US" i="1" dirty="0"/>
              <a:t> </a:t>
            </a:r>
            <a:r>
              <a:rPr lang="en-US" i="1" dirty="0" err="1"/>
              <a:t>ekvivalent</a:t>
            </a:r>
            <a:r>
              <a:rPr lang="en-US" i="1" dirty="0"/>
              <a:t> </a:t>
            </a:r>
            <a:r>
              <a:rPr lang="en-US" i="1" dirty="0" err="1"/>
              <a:t>ish</a:t>
            </a:r>
            <a:r>
              <a:rPr lang="en-US" i="1" dirty="0"/>
              <a:t> </a:t>
            </a:r>
            <a:r>
              <a:rPr lang="en-US" i="1" dirty="0" err="1"/>
              <a:t>rejimi</a:t>
            </a:r>
            <a:endParaRPr lang="ru-RU" dirty="0"/>
          </a:p>
        </p:txBody>
      </p:sp>
      <p:pic>
        <p:nvPicPr>
          <p:cNvPr id="4" name="Picture 2942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664" y="2061714"/>
            <a:ext cx="9980762" cy="43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713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482</Words>
  <Application>Microsoft Office PowerPoint</Application>
  <PresentationFormat>Произвольный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</vt:lpstr>
      <vt:lpstr>Yukori  tok garmonikalar keltirib chiqaruvchi elektr qurulmalari va ularning salbiy oqibatlari</vt:lpstr>
      <vt:lpstr>Yukori garmonikalar filtiri </vt:lpstr>
      <vt:lpstr>Презентация PowerPoint</vt:lpstr>
      <vt:lpstr>Kuchlanish nosinusoidalligining elektr jixozlari ishlashiga ta’siri</vt:lpstr>
      <vt:lpstr>Filtrlash – kompensatsiyalash qurulmali elektr ta’minot tizimining sxemasi </vt:lpstr>
      <vt:lpstr>Tugrilagichning kup fazali ekvivalent ish rejimi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Yukori  tok garmonikalar keltirib chiqaruvchi elektr qurulmalari va ularning salbiy oqibatlari</dc:title>
  <dc:creator>Электрик</dc:creator>
  <cp:lastModifiedBy>Elektrik</cp:lastModifiedBy>
  <cp:revision>1</cp:revision>
  <dcterms:created xsi:type="dcterms:W3CDTF">2021-12-30T07:16:46Z</dcterms:created>
  <dcterms:modified xsi:type="dcterms:W3CDTF">2023-07-07T10:22:43Z</dcterms:modified>
</cp:coreProperties>
</file>