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dirty="0" err="1"/>
              <a:t>Yorug’likning</a:t>
            </a:r>
            <a:r>
              <a:rPr lang="en-US" sz="3600" dirty="0"/>
              <a:t> </a:t>
            </a:r>
            <a:r>
              <a:rPr lang="en-US" sz="3600" dirty="0" err="1"/>
              <a:t>quvvatini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fazalarning</a:t>
            </a:r>
            <a:r>
              <a:rPr lang="en-US" sz="3600" dirty="0"/>
              <a:t>  </a:t>
            </a:r>
            <a:r>
              <a:rPr lang="en-US" sz="3600" dirty="0" err="1"/>
              <a:t>ketma-ketligini</a:t>
            </a:r>
            <a:r>
              <a:rPr lang="en-US" sz="3600" dirty="0"/>
              <a:t> </a:t>
            </a:r>
            <a:r>
              <a:rPr lang="en-US" sz="3600" dirty="0" err="1"/>
              <a:t>o’lchash</a:t>
            </a:r>
            <a:r>
              <a:rPr lang="en-US" sz="3600" dirty="0"/>
              <a:t>  </a:t>
            </a:r>
            <a:r>
              <a:rPr lang="en-US" sz="3600" dirty="0" err="1"/>
              <a:t>uslublari</a:t>
            </a:r>
            <a:endParaRPr lang="ru-RU" sz="3600" dirty="0"/>
          </a:p>
        </p:txBody>
      </p:sp>
      <p:pic>
        <p:nvPicPr>
          <p:cNvPr id="4" name="Рисунок 3" descr="F:\нурбек маннонов\улчов асбоблари\люкс метр\images (1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80297"/>
            <a:ext cx="8136904" cy="41450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62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люкс метр\images (2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1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973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люкс метр\images (3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19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87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люкс метр\images (4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19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9609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7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Yorug’likning quvvatini va fazalarning  ketma-ketligini o’lchash  uslublari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Yorug’likning quvvatini va fazalarning  ketma-ketligini o’lchash  uslublari</dc:title>
  <dc:creator>Elektrik</dc:creator>
  <cp:lastModifiedBy>Elektrik</cp:lastModifiedBy>
  <cp:revision>2</cp:revision>
  <dcterms:created xsi:type="dcterms:W3CDTF">2023-07-21T12:59:10Z</dcterms:created>
  <dcterms:modified xsi:type="dcterms:W3CDTF">2023-07-21T13:01:15Z</dcterms:modified>
</cp:coreProperties>
</file>