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229600" cy="1828800"/>
          </a:xfrm>
        </p:spPr>
        <p:txBody>
          <a:bodyPr>
            <a:noAutofit/>
          </a:bodyPr>
          <a:lstStyle/>
          <a:p>
            <a:r>
              <a:rPr lang="en-US" sz="3600" dirty="0" err="1"/>
              <a:t>Yoritish</a:t>
            </a:r>
            <a:r>
              <a:rPr lang="en-US" sz="3600" dirty="0"/>
              <a:t> </a:t>
            </a:r>
            <a:r>
              <a:rPr lang="en-US" sz="3600" dirty="0" err="1"/>
              <a:t>uskunalari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ichki</a:t>
            </a:r>
            <a:r>
              <a:rPr lang="en-US" sz="3600" dirty="0"/>
              <a:t> </a:t>
            </a:r>
            <a:r>
              <a:rPr lang="en-US" sz="3600" dirty="0" err="1"/>
              <a:t>o’rnatiladigan</a:t>
            </a:r>
            <a:r>
              <a:rPr lang="en-US" sz="3600" dirty="0"/>
              <a:t> </a:t>
            </a:r>
            <a:r>
              <a:rPr lang="en-US" sz="3600" dirty="0" err="1"/>
              <a:t>elektr</a:t>
            </a:r>
            <a:r>
              <a:rPr lang="en-US" sz="3600" dirty="0"/>
              <a:t> </a:t>
            </a:r>
            <a:r>
              <a:rPr lang="en-US" sz="3600" dirty="0" err="1"/>
              <a:t>jihozlarini</a:t>
            </a:r>
            <a:r>
              <a:rPr lang="en-US" sz="3600" dirty="0"/>
              <a:t> </a:t>
            </a:r>
            <a:r>
              <a:rPr lang="en-US" sz="3600" dirty="0" err="1"/>
              <a:t>o’rnatish</a:t>
            </a:r>
            <a:r>
              <a:rPr lang="en-US" sz="3600" dirty="0"/>
              <a:t>.....</a:t>
            </a:r>
            <a:endParaRPr lang="ru-RU" sz="3600" dirty="0"/>
          </a:p>
        </p:txBody>
      </p:sp>
      <p:pic>
        <p:nvPicPr>
          <p:cNvPr id="4" name="Picture 111" descr="C:\Users\user\Desktop\19066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48254"/>
            <a:ext cx="7632848" cy="3329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771800" y="6093296"/>
            <a:ext cx="2964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kechiktiruvchi</a:t>
            </a:r>
            <a:r>
              <a:rPr lang="en-US" dirty="0" smtClean="0"/>
              <a:t>  </a:t>
            </a:r>
            <a:r>
              <a:rPr lang="en-US" dirty="0" err="1" smtClean="0"/>
              <a:t>rele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10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Buyruqlar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tayanch</a:t>
            </a:r>
            <a:r>
              <a:rPr lang="en-US" dirty="0"/>
              <a:t> </a:t>
            </a:r>
            <a:r>
              <a:rPr lang="en-US" dirty="0" err="1"/>
              <a:t>intervallarni</a:t>
            </a:r>
            <a:r>
              <a:rPr lang="en-US" dirty="0"/>
              <a:t> </a:t>
            </a:r>
            <a:r>
              <a:rPr lang="en-US" dirty="0" err="1"/>
              <a:t>hisoblaydi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buyruqlar</a:t>
            </a:r>
            <a:r>
              <a:rPr lang="en-US" dirty="0"/>
              <a:t> </a:t>
            </a:r>
            <a:r>
              <a:rPr lang="en-US" dirty="0" err="1"/>
              <a:t>noto'g'ri</a:t>
            </a:r>
            <a:r>
              <a:rPr lang="en-US" dirty="0"/>
              <a:t> </a:t>
            </a:r>
            <a:r>
              <a:rPr lang="en-US" dirty="0" err="1"/>
              <a:t>ketganda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 </a:t>
            </a:r>
            <a:r>
              <a:rPr lang="en-US" dirty="0" err="1"/>
              <a:t>to'plangan</a:t>
            </a:r>
            <a:r>
              <a:rPr lang="en-US" dirty="0"/>
              <a:t> </a:t>
            </a:r>
            <a:r>
              <a:rPr lang="en-US" dirty="0" err="1"/>
              <a:t>qiymatni</a:t>
            </a:r>
            <a:r>
              <a:rPr lang="en-US" dirty="0"/>
              <a:t> </a:t>
            </a:r>
            <a:r>
              <a:rPr lang="en-US" dirty="0" err="1"/>
              <a:t>saqlaydi</a:t>
            </a:r>
            <a:r>
              <a:rPr lang="en-US" dirty="0"/>
              <a:t>. Retentive Timer </a:t>
            </a:r>
            <a:r>
              <a:rPr lang="en-US" dirty="0" err="1"/>
              <a:t>ko'rsatmasi</a:t>
            </a:r>
            <a:r>
              <a:rPr lang="en-US" dirty="0"/>
              <a:t>, </a:t>
            </a:r>
            <a:r>
              <a:rPr lang="en-US" dirty="0" err="1"/>
              <a:t>tugallanadigan</a:t>
            </a:r>
            <a:r>
              <a:rPr lang="en-US" dirty="0"/>
              <a:t> </a:t>
            </a:r>
            <a:r>
              <a:rPr lang="en-US" dirty="0" err="1"/>
              <a:t>shartlar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bazasi</a:t>
            </a:r>
            <a:r>
              <a:rPr lang="en-US" dirty="0"/>
              <a:t> </a:t>
            </a:r>
            <a:r>
              <a:rPr lang="en-US" dirty="0" err="1"/>
              <a:t>oraliqlarini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retentive </a:t>
            </a:r>
            <a:r>
              <a:rPr lang="en-US" dirty="0" err="1"/>
              <a:t>ko'rsatma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76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Relening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ulangan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zanjiri</a:t>
            </a:r>
            <a:endParaRPr lang="ru-RU" dirty="0"/>
          </a:p>
        </p:txBody>
      </p:sp>
      <p:pic>
        <p:nvPicPr>
          <p:cNvPr id="4" name="Picture 112" descr="C:\Users\user\Desktop\simple-time-delay-circuit-diagram-using-555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15074"/>
            <a:ext cx="8229600" cy="327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515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kechiktirish</a:t>
            </a:r>
            <a:r>
              <a:rPr lang="en-US" dirty="0"/>
              <a:t> </a:t>
            </a:r>
            <a:r>
              <a:rPr lang="en-US" dirty="0" err="1"/>
              <a:t>rölelerindeki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funktsiyalar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farqni</a:t>
            </a:r>
            <a:r>
              <a:rPr lang="en-US" dirty="0"/>
              <a:t> </a:t>
            </a:r>
            <a:r>
              <a:rPr lang="en-US" dirty="0" err="1"/>
              <a:t>tushunish</a:t>
            </a:r>
            <a:r>
              <a:rPr lang="en-US" dirty="0"/>
              <a:t> </a:t>
            </a: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qiyin</a:t>
            </a:r>
            <a:r>
              <a:rPr lang="en-US" dirty="0"/>
              <a:t> </a:t>
            </a:r>
            <a:r>
              <a:rPr lang="en-US" dirty="0" err="1"/>
              <a:t>vazifa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kechiktirish</a:t>
            </a:r>
            <a:r>
              <a:rPr lang="en-US" dirty="0"/>
              <a:t> </a:t>
            </a:r>
            <a:r>
              <a:rPr lang="en-US" dirty="0" err="1"/>
              <a:t>rölesi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davrlarni</a:t>
            </a:r>
            <a:r>
              <a:rPr lang="en-US" dirty="0"/>
              <a:t> </a:t>
            </a:r>
            <a:r>
              <a:rPr lang="en-US" dirty="0" err="1"/>
              <a:t>loyihalashda</a:t>
            </a:r>
            <a:r>
              <a:rPr lang="en-US" dirty="0"/>
              <a:t>,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kechiktiruvchi</a:t>
            </a:r>
            <a:r>
              <a:rPr lang="en-US" dirty="0"/>
              <a:t> </a:t>
            </a:r>
            <a:r>
              <a:rPr lang="en-US" dirty="0" err="1"/>
              <a:t>röleyni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savollar</a:t>
            </a:r>
            <a:r>
              <a:rPr lang="en-US" dirty="0"/>
              <a:t>, </a:t>
            </a:r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dastlabki</a:t>
            </a:r>
            <a:r>
              <a:rPr lang="en-US" dirty="0"/>
              <a:t> </a:t>
            </a:r>
            <a:r>
              <a:rPr lang="en-US" dirty="0" err="1"/>
              <a:t>dastur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boshlash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to'xtatish</a:t>
            </a:r>
            <a:r>
              <a:rPr lang="en-US" dirty="0"/>
              <a:t>,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rölesi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berilganda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hokazo</a:t>
            </a:r>
            <a:r>
              <a:rPr lang="en-US" dirty="0"/>
              <a:t> </a:t>
            </a:r>
            <a:r>
              <a:rPr lang="en-US" dirty="0" err="1"/>
              <a:t>so'ralishi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87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Relening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kontaktlariga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zanjiri</a:t>
            </a:r>
            <a:endParaRPr lang="ru-RU" dirty="0"/>
          </a:p>
        </p:txBody>
      </p:sp>
      <p:pic>
        <p:nvPicPr>
          <p:cNvPr id="4" name="Picture 113" descr="C:\Users\user\Desktop\Simple-OFF-delay-timer-using-IC-555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13" y="1600200"/>
            <a:ext cx="6750573" cy="470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412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kechiktirish</a:t>
            </a:r>
            <a:r>
              <a:rPr lang="en-US" dirty="0"/>
              <a:t> </a:t>
            </a:r>
            <a:r>
              <a:rPr lang="en-US" dirty="0" err="1"/>
              <a:t>rölesi</a:t>
            </a:r>
            <a:r>
              <a:rPr lang="en-US" dirty="0"/>
              <a:t> </a:t>
            </a:r>
            <a:r>
              <a:rPr lang="en-US" dirty="0" err="1"/>
              <a:t>oddiygina</a:t>
            </a:r>
            <a:r>
              <a:rPr lang="en-US" dirty="0"/>
              <a:t> </a:t>
            </a:r>
            <a:r>
              <a:rPr lang="en-US" dirty="0" err="1"/>
              <a:t>o'tkaziladigan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kechikishidan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/>
              <a:t>vaqtga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voqeani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qilishdir</a:t>
            </a:r>
            <a:r>
              <a:rPr lang="en-US" dirty="0"/>
              <a:t>. </a:t>
            </a:r>
            <a:r>
              <a:rPr lang="en-US" dirty="0" err="1"/>
              <a:t>O'rnimizni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kechiktirish</a:t>
            </a:r>
            <a:r>
              <a:rPr lang="en-US" dirty="0"/>
              <a:t> </a:t>
            </a:r>
            <a:r>
              <a:rPr lang="en-US" dirty="0" err="1"/>
              <a:t>rölelerinin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,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kontaklari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yopilganda</a:t>
            </a:r>
            <a:r>
              <a:rPr lang="en-US" dirty="0"/>
              <a:t>: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rålasida</a:t>
            </a:r>
            <a:r>
              <a:rPr lang="en-US" dirty="0"/>
              <a:t>,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qo'llanilganda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sargardan</a:t>
            </a:r>
            <a:r>
              <a:rPr lang="en-US" dirty="0"/>
              <a:t> </a:t>
            </a:r>
            <a:r>
              <a:rPr lang="en-US" dirty="0" err="1"/>
              <a:t>chiqarilganda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;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kechikish</a:t>
            </a:r>
            <a:r>
              <a:rPr lang="en-US" dirty="0"/>
              <a:t> </a:t>
            </a:r>
            <a:r>
              <a:rPr lang="en-US" dirty="0" err="1"/>
              <a:t>rölelerinde</a:t>
            </a:r>
            <a:r>
              <a:rPr lang="en-US" dirty="0"/>
              <a:t>,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oz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kechikishidan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ochilishi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yopilishi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56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4" descr="C:\Users\user\Desktop\555-Monostable-Circuit-Diag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7992887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898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5" descr="C:\Users\user\Desktop\2-61-25 (1)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0" b="57934"/>
          <a:stretch/>
        </p:blipFill>
        <p:spPr bwMode="auto">
          <a:xfrm>
            <a:off x="467544" y="476672"/>
            <a:ext cx="8280920" cy="59046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9477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5" descr="C:\Users\user\Desktop\2-61-25 (1)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8" r="1160" b="6036"/>
          <a:stretch/>
        </p:blipFill>
        <p:spPr bwMode="auto">
          <a:xfrm>
            <a:off x="539552" y="476672"/>
            <a:ext cx="8136903" cy="59046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72191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164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Yoritish uskunalari va ichki o’rnatiladigan elektr jihozlarini o’rnatish.....</vt:lpstr>
      <vt:lpstr>Презентация PowerPoint</vt:lpstr>
      <vt:lpstr>Relening ulangan zanjiri</vt:lpstr>
      <vt:lpstr>Презентация PowerPoint</vt:lpstr>
      <vt:lpstr>Relening kontaktlariga ulanish zanjiri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Yoritish uskunalari va ichki o’rnatiladigan elektr jihozlarini o’rnatish.....</dc:title>
  <dc:creator>Elektrik</dc:creator>
  <cp:lastModifiedBy>Elektrik</cp:lastModifiedBy>
  <cp:revision>3</cp:revision>
  <dcterms:created xsi:type="dcterms:W3CDTF">2023-07-21T12:54:43Z</dcterms:created>
  <dcterms:modified xsi:type="dcterms:W3CDTF">2023-07-21T12:58:47Z</dcterms:modified>
</cp:coreProperties>
</file>