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dirty="0" err="1"/>
              <a:t>Yoritish</a:t>
            </a:r>
            <a:r>
              <a:rPr lang="en-US" sz="3600" dirty="0"/>
              <a:t> </a:t>
            </a:r>
            <a:r>
              <a:rPr lang="en-US" sz="3600" dirty="0" err="1"/>
              <a:t>qurilmasini</a:t>
            </a:r>
            <a:r>
              <a:rPr lang="en-US" sz="3600" dirty="0"/>
              <a:t> </a:t>
            </a:r>
            <a:r>
              <a:rPr lang="en-US" sz="3600" dirty="0" err="1"/>
              <a:t>taymer</a:t>
            </a:r>
            <a:r>
              <a:rPr lang="en-US" sz="3600" dirty="0"/>
              <a:t> </a:t>
            </a:r>
            <a:r>
              <a:rPr lang="en-US" sz="3600" dirty="0" err="1"/>
              <a:t>orqali</a:t>
            </a:r>
            <a:r>
              <a:rPr lang="en-US" sz="3600" dirty="0"/>
              <a:t> </a:t>
            </a:r>
            <a:r>
              <a:rPr lang="en-US" sz="3600" dirty="0" err="1"/>
              <a:t>amaliyotda</a:t>
            </a:r>
            <a:r>
              <a:rPr lang="en-US" sz="3600" dirty="0"/>
              <a:t> </a:t>
            </a:r>
            <a:r>
              <a:rPr lang="en-US" sz="3600" dirty="0" err="1"/>
              <a:t>sinab</a:t>
            </a:r>
            <a:r>
              <a:rPr lang="en-US" sz="3600" dirty="0"/>
              <a:t> </a:t>
            </a:r>
            <a:r>
              <a:rPr lang="en-US" sz="3600" dirty="0" err="1"/>
              <a:t>ko`rish</a:t>
            </a:r>
            <a:endParaRPr lang="ru-RU" sz="3600" dirty="0"/>
          </a:p>
        </p:txBody>
      </p:sp>
      <p:pic>
        <p:nvPicPr>
          <p:cNvPr id="4" name="Picture 95" descr="C:\Users\user\Desktop\Automatic-light-using-55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67914"/>
            <a:ext cx="8424935" cy="4229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45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09160"/>
          </a:xfrm>
        </p:spPr>
        <p:txBody>
          <a:bodyPr/>
          <a:lstStyle/>
          <a:p>
            <a:pPr latinLnBrk="1"/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qurilmalarini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taymerga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ko`rishdan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. </a:t>
            </a:r>
            <a:r>
              <a:rPr lang="en-US" dirty="0" err="1"/>
              <a:t>Ishni</a:t>
            </a:r>
            <a:r>
              <a:rPr lang="en-US" dirty="0"/>
              <a:t> </a:t>
            </a:r>
            <a:r>
              <a:rPr lang="en-US" dirty="0" err="1"/>
              <a:t>davomiyligi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tutashuvlarni</a:t>
            </a:r>
            <a:r>
              <a:rPr lang="en-US" dirty="0"/>
              <a:t> </a:t>
            </a:r>
            <a:r>
              <a:rPr lang="en-US" dirty="0" err="1"/>
              <a:t>oldini</a:t>
            </a:r>
            <a:r>
              <a:rPr lang="en-US" dirty="0"/>
              <a:t> </a:t>
            </a:r>
            <a:r>
              <a:rPr lang="en-US" dirty="0" err="1"/>
              <a:t>olishga</a:t>
            </a:r>
            <a:r>
              <a:rPr lang="en-US" dirty="0"/>
              <a:t> </a:t>
            </a:r>
            <a:r>
              <a:rPr lang="en-US" dirty="0" err="1"/>
              <a:t>qo`l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tugmaga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ishni</a:t>
            </a:r>
            <a:r>
              <a:rPr lang="en-US" dirty="0"/>
              <a:t> </a:t>
            </a:r>
            <a:r>
              <a:rPr lang="en-US" dirty="0" err="1"/>
              <a:t>davomiy</a:t>
            </a:r>
            <a:r>
              <a:rPr lang="en-US" dirty="0"/>
              <a:t> </a:t>
            </a:r>
            <a:r>
              <a:rPr lang="en-US" dirty="0" err="1"/>
              <a:t>bo`lishi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taymerga</a:t>
            </a:r>
            <a:r>
              <a:rPr lang="en-US" dirty="0"/>
              <a:t> </a:t>
            </a:r>
            <a:r>
              <a:rPr lang="en-US" dirty="0" err="1"/>
              <a:t>qo`shimcha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Agar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ulamasak</a:t>
            </a:r>
            <a:r>
              <a:rPr lang="en-US" dirty="0"/>
              <a:t> </a:t>
            </a:r>
            <a:r>
              <a:rPr lang="en-US" dirty="0" err="1"/>
              <a:t>tugmani</a:t>
            </a:r>
            <a:r>
              <a:rPr lang="en-US" dirty="0"/>
              <a:t> </a:t>
            </a:r>
            <a:r>
              <a:rPr lang="en-US" dirty="0" err="1"/>
              <a:t>bosib</a:t>
            </a:r>
            <a:r>
              <a:rPr lang="en-US" dirty="0"/>
              <a:t> </a:t>
            </a:r>
            <a:r>
              <a:rPr lang="en-US" dirty="0" err="1"/>
              <a:t>qo`yganimizda</a:t>
            </a:r>
            <a:r>
              <a:rPr lang="en-US" dirty="0"/>
              <a:t> </a:t>
            </a:r>
            <a:r>
              <a:rPr lang="en-US" dirty="0" err="1"/>
              <a:t>chiroq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yonishi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o`chishi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11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 descr="66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7117" r="2343" b="1959"/>
          <a:stretch/>
        </p:blipFill>
        <p:spPr bwMode="auto">
          <a:xfrm>
            <a:off x="539552" y="548680"/>
            <a:ext cx="8136903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228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 descr="66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12517" b="6399"/>
          <a:stretch/>
        </p:blipFill>
        <p:spPr bwMode="auto">
          <a:xfrm>
            <a:off x="323528" y="548681"/>
            <a:ext cx="8363272" cy="56507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808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68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Yoritish qurilmasini taymer orqali amaliyotda sinab ko`rish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Yoritish qurilmasini taymer orqali amaliyotda sinab ko`rish</dc:title>
  <dc:creator>Elektrik</dc:creator>
  <cp:lastModifiedBy>Elektrik</cp:lastModifiedBy>
  <cp:revision>2</cp:revision>
  <dcterms:created xsi:type="dcterms:W3CDTF">2023-07-21T12:52:31Z</dcterms:created>
  <dcterms:modified xsi:type="dcterms:W3CDTF">2023-07-21T12:54:24Z</dcterms:modified>
</cp:coreProperties>
</file>