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o`rnatish</a:t>
            </a:r>
            <a:r>
              <a:rPr lang="en-US" dirty="0"/>
              <a:t> </a:t>
            </a:r>
            <a:r>
              <a:rPr lang="en-US" dirty="0" err="1"/>
              <a:t>turlari</a:t>
            </a:r>
            <a:endParaRPr lang="ru-RU" dirty="0"/>
          </a:p>
        </p:txBody>
      </p:sp>
      <p:pic>
        <p:nvPicPr>
          <p:cNvPr id="4" name="Picture 103" descr="C:\Users\user\Desktop\BasicWiringLayout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640960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23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608512"/>
          </a:xfrm>
        </p:spPr>
        <p:txBody>
          <a:bodyPr>
            <a:normAutofit/>
          </a:bodyPr>
          <a:lstStyle/>
          <a:p>
            <a:pPr latinLnBrk="1"/>
            <a:r>
              <a:rPr lang="en-US" dirty="0" err="1"/>
              <a:t>Bino</a:t>
            </a:r>
            <a:r>
              <a:rPr lang="en-US" dirty="0"/>
              <a:t> </a:t>
            </a:r>
            <a:r>
              <a:rPr lang="en-US" dirty="0" err="1"/>
              <a:t>inshootlarni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ko`rsatilgan</a:t>
            </a:r>
            <a:r>
              <a:rPr lang="en-US" dirty="0" smtClean="0"/>
              <a:t> </a:t>
            </a:r>
            <a:r>
              <a:rPr lang="en-US" dirty="0" err="1"/>
              <a:t>bo`lib</a:t>
            </a:r>
            <a:r>
              <a:rPr lang="en-US" dirty="0"/>
              <a:t> </a:t>
            </a:r>
            <a:r>
              <a:rPr lang="en-US" dirty="0" err="1"/>
              <a:t>unda</a:t>
            </a:r>
            <a:r>
              <a:rPr lang="en-US" dirty="0"/>
              <a:t> parallel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en-US" dirty="0"/>
              <a:t> – </a:t>
            </a:r>
            <a:r>
              <a:rPr lang="en-US" dirty="0" err="1"/>
              <a:t>ket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</a:t>
            </a:r>
            <a:r>
              <a:rPr lang="en-US" dirty="0"/>
              <a:t> </a:t>
            </a:r>
            <a:r>
              <a:rPr lang="en-US" dirty="0" err="1"/>
              <a:t>ko`rsatilgan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Hozirda</a:t>
            </a:r>
            <a:r>
              <a:rPr lang="en-US" dirty="0"/>
              <a:t> </a:t>
            </a:r>
            <a:r>
              <a:rPr lang="en-US" dirty="0" err="1"/>
              <a:t>ko`p</a:t>
            </a:r>
            <a:r>
              <a:rPr lang="en-US" dirty="0"/>
              <a:t> </a:t>
            </a:r>
            <a:r>
              <a:rPr lang="en-US" dirty="0" err="1"/>
              <a:t>qavatli</a:t>
            </a:r>
            <a:r>
              <a:rPr lang="en-US" dirty="0"/>
              <a:t> </a:t>
            </a:r>
            <a:r>
              <a:rPr lang="en-US" dirty="0" err="1"/>
              <a:t>uylarda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ancha</a:t>
            </a:r>
            <a:r>
              <a:rPr lang="en-US" dirty="0" smtClean="0"/>
              <a:t> </a:t>
            </a:r>
            <a:r>
              <a:rPr lang="en-US" dirty="0" err="1"/>
              <a:t>rivojlangan</a:t>
            </a:r>
            <a:r>
              <a:rPr lang="en-US" dirty="0"/>
              <a:t> </a:t>
            </a:r>
            <a:r>
              <a:rPr lang="en-US" dirty="0" err="1"/>
              <a:t>bo`lib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yorug’likka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sensor </a:t>
            </a:r>
            <a:r>
              <a:rPr lang="en-US" dirty="0" err="1"/>
              <a:t>qo`yilgan</a:t>
            </a:r>
            <a:r>
              <a:rPr lang="en-US" dirty="0"/>
              <a:t> </a:t>
            </a:r>
            <a:r>
              <a:rPr lang="en-US" dirty="0" err="1"/>
              <a:t>bo`lib</a:t>
            </a:r>
            <a:r>
              <a:rPr lang="en-US" dirty="0"/>
              <a:t> u </a:t>
            </a:r>
            <a:r>
              <a:rPr lang="en-US" dirty="0" err="1"/>
              <a:t>yorug’likni</a:t>
            </a:r>
            <a:r>
              <a:rPr lang="en-US" dirty="0"/>
              <a:t> </a:t>
            </a:r>
            <a:r>
              <a:rPr lang="en-US" dirty="0" err="1"/>
              <a:t>sezadi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Bu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tomonlama</a:t>
            </a:r>
            <a:r>
              <a:rPr lang="en-US" dirty="0"/>
              <a:t> </a:t>
            </a:r>
            <a:r>
              <a:rPr lang="en-US" dirty="0" err="1"/>
              <a:t>talabga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3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yoritish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tizimi</a:t>
            </a:r>
            <a:endParaRPr lang="ru-RU" dirty="0"/>
          </a:p>
        </p:txBody>
      </p:sp>
      <p:pic>
        <p:nvPicPr>
          <p:cNvPr id="4" name="Picture 104" descr="C:\Users\user\Desktop\junction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08911" cy="4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121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boshqarish</a:t>
            </a:r>
            <a:endParaRPr lang="ru-RU" dirty="0"/>
          </a:p>
        </p:txBody>
      </p:sp>
      <p:pic>
        <p:nvPicPr>
          <p:cNvPr id="4" name="Picture 105" descr="C:\Users\user\Desktop\WS2801_WS2811_WS2812B_IC_T-1000S_Controller_5050_SMD_RGB_Dream_color_programmable_flexible_led_strip_light_50M_connection_installation instruction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5350"/>
            <a:ext cx="8229600" cy="4321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781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 descr="67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416" t="16512" r="1870" b="6713"/>
          <a:stretch/>
        </p:blipFill>
        <p:spPr bwMode="auto">
          <a:xfrm>
            <a:off x="395536" y="548680"/>
            <a:ext cx="8280920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938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Yoritish qurilmasi sxemasini o`rnatish turlari</vt:lpstr>
      <vt:lpstr>Презентация PowerPoint</vt:lpstr>
      <vt:lpstr>Elektr yoritish tizimi</vt:lpstr>
      <vt:lpstr>Elektr tizimini boshqarish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Yoritish qurilmasi sxemasini o`rnatish turlari</dc:title>
  <dc:creator>Elektrik</dc:creator>
  <cp:lastModifiedBy>Elektrik</cp:lastModifiedBy>
  <cp:revision>2</cp:revision>
  <dcterms:created xsi:type="dcterms:W3CDTF">2023-07-21T12:49:03Z</dcterms:created>
  <dcterms:modified xsi:type="dcterms:W3CDTF">2023-07-21T12:52:16Z</dcterms:modified>
</cp:coreProperties>
</file>