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Yong`in</a:t>
            </a:r>
            <a:r>
              <a:rPr lang="en-US" dirty="0"/>
              <a:t> </a:t>
            </a:r>
            <a:r>
              <a:rPr lang="en-US" dirty="0" err="1"/>
              <a:t>signalizatsiyasi</a:t>
            </a:r>
            <a:r>
              <a:rPr lang="en-US" dirty="0"/>
              <a:t> </a:t>
            </a:r>
            <a:r>
              <a:rPr lang="en-US" dirty="0" err="1"/>
              <a:t>zanjiri</a:t>
            </a:r>
            <a:r>
              <a:rPr lang="en-US" dirty="0"/>
              <a:t> </a:t>
            </a:r>
            <a:r>
              <a:rPr lang="en-US" dirty="0" err="1"/>
              <a:t>sxemasini</a:t>
            </a:r>
            <a:r>
              <a:rPr lang="en-US" dirty="0"/>
              <a:t> </a:t>
            </a:r>
            <a:r>
              <a:rPr lang="en-US" dirty="0" err="1"/>
              <a:t>yig`ib</a:t>
            </a:r>
            <a:r>
              <a:rPr lang="en-US" dirty="0"/>
              <a:t> </a:t>
            </a:r>
            <a:r>
              <a:rPr lang="en-US" dirty="0" err="1"/>
              <a:t>o`rnatish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568952" cy="4536504"/>
          </a:xfrm>
        </p:spPr>
        <p:txBody>
          <a:bodyPr>
            <a:normAutofit fontScale="85000" lnSpcReduction="20000"/>
          </a:bodyPr>
          <a:lstStyle/>
          <a:p>
            <a:pPr latinLnBrk="1"/>
            <a:r>
              <a:rPr lang="en-US" dirty="0"/>
              <a:t>Bu </a:t>
            </a:r>
            <a:r>
              <a:rPr lang="en-US" dirty="0" err="1"/>
              <a:t>signalizatsiyani</a:t>
            </a:r>
            <a:r>
              <a:rPr lang="en-US" dirty="0"/>
              <a:t> </a:t>
            </a:r>
            <a:r>
              <a:rPr lang="en-US" dirty="0" err="1"/>
              <a:t>ulash</a:t>
            </a:r>
            <a:r>
              <a:rPr lang="en-US" dirty="0"/>
              <a:t>  </a:t>
            </a:r>
            <a:r>
              <a:rPr lang="en-US" dirty="0" err="1"/>
              <a:t>yoritish</a:t>
            </a:r>
            <a:r>
              <a:rPr lang="en-US" dirty="0"/>
              <a:t> </a:t>
            </a:r>
            <a:r>
              <a:rPr lang="en-US" dirty="0" err="1"/>
              <a:t>tizimidagi</a:t>
            </a:r>
            <a:r>
              <a:rPr lang="en-US" dirty="0"/>
              <a:t> </a:t>
            </a:r>
            <a:r>
              <a:rPr lang="en-US" dirty="0" err="1"/>
              <a:t>lampalarni</a:t>
            </a:r>
            <a:r>
              <a:rPr lang="en-US" dirty="0"/>
              <a:t> </a:t>
            </a:r>
            <a:r>
              <a:rPr lang="en-US" dirty="0" err="1"/>
              <a:t>ulanishi</a:t>
            </a:r>
            <a:r>
              <a:rPr lang="en-US" dirty="0"/>
              <a:t> </a:t>
            </a:r>
            <a:r>
              <a:rPr lang="en-US" dirty="0" err="1"/>
              <a:t>kabi</a:t>
            </a:r>
            <a:r>
              <a:rPr lang="en-US" dirty="0"/>
              <a:t>, parallel </a:t>
            </a:r>
            <a:r>
              <a:rPr lang="en-US" dirty="0" err="1"/>
              <a:t>ulanadi</a:t>
            </a:r>
            <a:r>
              <a:rPr lang="en-US" dirty="0"/>
              <a:t>. </a:t>
            </a:r>
            <a:endParaRPr lang="ru-RU" dirty="0"/>
          </a:p>
          <a:p>
            <a:pPr latinLnBrk="1"/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qismida</a:t>
            </a:r>
            <a:r>
              <a:rPr lang="en-US" dirty="0"/>
              <a:t> </a:t>
            </a:r>
            <a:r>
              <a:rPr lang="en-US" dirty="0" err="1"/>
              <a:t>yog’inni</a:t>
            </a:r>
            <a:r>
              <a:rPr lang="en-US" dirty="0"/>
              <a:t> </a:t>
            </a:r>
            <a:r>
              <a:rPr lang="en-US" dirty="0" err="1"/>
              <a:t>sezuvchi</a:t>
            </a:r>
            <a:r>
              <a:rPr lang="en-US" dirty="0"/>
              <a:t> </a:t>
            </a:r>
            <a:r>
              <a:rPr lang="en-US" dirty="0" err="1"/>
              <a:t>qism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. </a:t>
            </a:r>
            <a:r>
              <a:rPr lang="en-US" dirty="0" err="1"/>
              <a:t>Yordamchi</a:t>
            </a:r>
            <a:r>
              <a:rPr lang="en-US" dirty="0"/>
              <a:t> </a:t>
            </a:r>
            <a:r>
              <a:rPr lang="en-US" dirty="0" err="1"/>
              <a:t>qismlarida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signal </a:t>
            </a:r>
            <a:r>
              <a:rPr lang="en-US" dirty="0" err="1"/>
              <a:t>uzatuchi</a:t>
            </a:r>
            <a:r>
              <a:rPr lang="en-US" dirty="0"/>
              <a:t> </a:t>
            </a:r>
            <a:r>
              <a:rPr lang="en-US" dirty="0" err="1"/>
              <a:t>qabul</a:t>
            </a:r>
            <a:r>
              <a:rPr lang="en-US" dirty="0"/>
              <a:t> </a:t>
            </a:r>
            <a:r>
              <a:rPr lang="en-US" dirty="0" err="1"/>
              <a:t>qiluvchi</a:t>
            </a:r>
            <a:r>
              <a:rPr lang="en-US" dirty="0"/>
              <a:t> </a:t>
            </a:r>
            <a:r>
              <a:rPr lang="en-US" dirty="0" err="1"/>
              <a:t>platalari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. </a:t>
            </a:r>
            <a:endParaRPr lang="ru-RU" dirty="0"/>
          </a:p>
          <a:p>
            <a:pPr latinLnBrk="1"/>
            <a:r>
              <a:rPr lang="en-US" dirty="0" err="1"/>
              <a:t>Yangi</a:t>
            </a:r>
            <a:r>
              <a:rPr lang="en-US" dirty="0"/>
              <a:t> </a:t>
            </a:r>
            <a:r>
              <a:rPr lang="en-US" dirty="0" err="1"/>
              <a:t>yong'in</a:t>
            </a:r>
            <a:r>
              <a:rPr lang="en-US" dirty="0"/>
              <a:t> </a:t>
            </a:r>
            <a:r>
              <a:rPr lang="en-US" dirty="0" err="1"/>
              <a:t>signalizatsiyasi</a:t>
            </a:r>
            <a:r>
              <a:rPr lang="en-US" dirty="0"/>
              <a:t> </a:t>
            </a:r>
            <a:r>
              <a:rPr lang="en-US" dirty="0" err="1"/>
              <a:t>tizimi</a:t>
            </a:r>
            <a:r>
              <a:rPr lang="en-US" dirty="0"/>
              <a:t> </a:t>
            </a:r>
            <a:r>
              <a:rPr lang="en-US" dirty="0" err="1"/>
              <a:t>ikkita</a:t>
            </a:r>
            <a:r>
              <a:rPr lang="en-US" dirty="0"/>
              <a:t> signal </a:t>
            </a:r>
            <a:r>
              <a:rPr lang="en-US" dirty="0" err="1"/>
              <a:t>tizimini</a:t>
            </a:r>
            <a:r>
              <a:rPr lang="en-US" dirty="0"/>
              <a:t> </a:t>
            </a:r>
            <a:r>
              <a:rPr lang="en-US" dirty="0" err="1"/>
              <a:t>o'z</a:t>
            </a:r>
            <a:r>
              <a:rPr lang="en-US" dirty="0"/>
              <a:t> </a:t>
            </a:r>
            <a:r>
              <a:rPr lang="en-US" dirty="0" err="1"/>
              <a:t>ichiga</a:t>
            </a:r>
            <a:r>
              <a:rPr lang="en-US" dirty="0"/>
              <a:t> </a:t>
            </a:r>
            <a:r>
              <a:rPr lang="en-US" dirty="0" err="1"/>
              <a:t>oladi</a:t>
            </a:r>
            <a:r>
              <a:rPr lang="en-US" dirty="0"/>
              <a:t>. Bu </a:t>
            </a:r>
            <a:r>
              <a:rPr lang="en-US" dirty="0" err="1"/>
              <a:t>yong'in</a:t>
            </a:r>
            <a:r>
              <a:rPr lang="en-US" dirty="0"/>
              <a:t> </a:t>
            </a:r>
            <a:r>
              <a:rPr lang="en-US" dirty="0" err="1"/>
              <a:t>sababini</a:t>
            </a:r>
            <a:r>
              <a:rPr lang="en-US" dirty="0"/>
              <a:t> </a:t>
            </a:r>
            <a:r>
              <a:rPr lang="en-US" dirty="0" err="1"/>
              <a:t>tekshirish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boshqarma</a:t>
            </a:r>
            <a:r>
              <a:rPr lang="en-US" dirty="0"/>
              <a:t> </a:t>
            </a:r>
            <a:r>
              <a:rPr lang="en-US" dirty="0" err="1"/>
              <a:t>komandasiga</a:t>
            </a:r>
            <a:r>
              <a:rPr lang="en-US" dirty="0"/>
              <a:t> </a:t>
            </a:r>
            <a:r>
              <a:rPr lang="en-US" dirty="0" err="1"/>
              <a:t>imkon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.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tizimni</a:t>
            </a:r>
            <a:r>
              <a:rPr lang="en-US" dirty="0"/>
              <a:t> </a:t>
            </a:r>
            <a:r>
              <a:rPr lang="en-US" dirty="0" err="1"/>
              <a:t>joriy</a:t>
            </a:r>
            <a:r>
              <a:rPr lang="en-US" dirty="0"/>
              <a:t> </a:t>
            </a:r>
            <a:r>
              <a:rPr lang="en-US" dirty="0" err="1"/>
              <a:t>etish</a:t>
            </a:r>
            <a:r>
              <a:rPr lang="en-US" dirty="0"/>
              <a:t> </a:t>
            </a:r>
            <a:r>
              <a:rPr lang="en-US" dirty="0" err="1"/>
              <a:t>noto'g'ri</a:t>
            </a:r>
            <a:r>
              <a:rPr lang="en-US" dirty="0"/>
              <a:t> </a:t>
            </a:r>
            <a:r>
              <a:rPr lang="en-US" dirty="0" err="1"/>
              <a:t>signalli</a:t>
            </a:r>
            <a:r>
              <a:rPr lang="en-US" dirty="0"/>
              <a:t> </a:t>
            </a:r>
            <a:r>
              <a:rPr lang="en-US" dirty="0" err="1"/>
              <a:t>signallar</a:t>
            </a:r>
            <a:r>
              <a:rPr lang="en-US" dirty="0"/>
              <a:t> </a:t>
            </a:r>
            <a:r>
              <a:rPr lang="en-US" dirty="0" err="1"/>
              <a:t>tufayli</a:t>
            </a:r>
            <a:r>
              <a:rPr lang="en-US" dirty="0"/>
              <a:t> </a:t>
            </a:r>
            <a:r>
              <a:rPr lang="en-US" dirty="0" err="1"/>
              <a:t>keraksiz</a:t>
            </a:r>
            <a:r>
              <a:rPr lang="en-US" dirty="0"/>
              <a:t> </a:t>
            </a:r>
            <a:r>
              <a:rPr lang="en-US" dirty="0" err="1"/>
              <a:t>evakuatsiya</a:t>
            </a:r>
            <a:r>
              <a:rPr lang="en-US" dirty="0"/>
              <a:t> </a:t>
            </a:r>
            <a:r>
              <a:rPr lang="en-US" dirty="0" err="1"/>
              <a:t>miqdorini</a:t>
            </a:r>
            <a:r>
              <a:rPr lang="en-US" dirty="0"/>
              <a:t> </a:t>
            </a:r>
            <a:r>
              <a:rPr lang="en-US" dirty="0" err="1"/>
              <a:t>sezilarli</a:t>
            </a:r>
            <a:r>
              <a:rPr lang="en-US" dirty="0"/>
              <a:t> </a:t>
            </a:r>
            <a:r>
              <a:rPr lang="en-US" dirty="0" err="1"/>
              <a:t>darajada</a:t>
            </a:r>
            <a:r>
              <a:rPr lang="en-US" dirty="0"/>
              <a:t> </a:t>
            </a:r>
            <a:r>
              <a:rPr lang="en-US" dirty="0" err="1"/>
              <a:t>qisqartirishga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keldi.Tizim</a:t>
            </a:r>
            <a:r>
              <a:rPr lang="en-US" dirty="0"/>
              <a:t> </a:t>
            </a:r>
            <a:r>
              <a:rPr lang="en-US" dirty="0" err="1"/>
              <a:t>shuningdek</a:t>
            </a:r>
            <a:r>
              <a:rPr lang="en-US" dirty="0"/>
              <a:t>, </a:t>
            </a:r>
            <a:r>
              <a:rPr lang="en-US" dirty="0" err="1"/>
              <a:t>qurilish</a:t>
            </a:r>
            <a:r>
              <a:rPr lang="en-US" dirty="0"/>
              <a:t> </a:t>
            </a:r>
            <a:r>
              <a:rPr lang="en-US" dirty="0" err="1"/>
              <a:t>maydonining</a:t>
            </a:r>
            <a:r>
              <a:rPr lang="en-US" dirty="0"/>
              <a:t>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darajalarida</a:t>
            </a:r>
            <a:r>
              <a:rPr lang="en-US" dirty="0"/>
              <a:t> </a:t>
            </a:r>
            <a:r>
              <a:rPr lang="en-US" dirty="0" err="1"/>
              <a:t>birinchi</a:t>
            </a:r>
            <a:r>
              <a:rPr lang="en-US" dirty="0"/>
              <a:t> </a:t>
            </a:r>
            <a:r>
              <a:rPr lang="en-US" dirty="0" err="1"/>
              <a:t>yordamni</a:t>
            </a:r>
            <a:r>
              <a:rPr lang="en-US" dirty="0"/>
              <a:t> </a:t>
            </a:r>
            <a:r>
              <a:rPr lang="en-US" dirty="0" err="1"/>
              <a:t>ta'minlovchi</a:t>
            </a:r>
            <a:r>
              <a:rPr lang="en-US" dirty="0"/>
              <a:t> </a:t>
            </a:r>
            <a:r>
              <a:rPr lang="en-US" dirty="0" err="1"/>
              <a:t>birinchi</a:t>
            </a:r>
            <a:r>
              <a:rPr lang="en-US" dirty="0"/>
              <a:t> </a:t>
            </a:r>
            <a:r>
              <a:rPr lang="en-US" dirty="0" err="1"/>
              <a:t>yordam</a:t>
            </a:r>
            <a:r>
              <a:rPr lang="en-US" dirty="0"/>
              <a:t> signal </a:t>
            </a:r>
            <a:r>
              <a:rPr lang="en-US" dirty="0" err="1"/>
              <a:t>tizimi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ham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barobar</a:t>
            </a:r>
            <a:r>
              <a:rPr lang="en-US" dirty="0"/>
              <a:t> </a:t>
            </a:r>
            <a:r>
              <a:rPr lang="en-US" dirty="0" err="1"/>
              <a:t>kuchaydi</a:t>
            </a:r>
            <a:r>
              <a:rPr lang="en-US" dirty="0"/>
              <a:t>. </a:t>
            </a:r>
            <a:r>
              <a:rPr lang="en-US" dirty="0" err="1"/>
              <a:t>Tizim</a:t>
            </a:r>
            <a:r>
              <a:rPr lang="en-US" dirty="0"/>
              <a:t> </a:t>
            </a:r>
            <a:r>
              <a:rPr lang="en-US" dirty="0" err="1"/>
              <a:t>tibbiy</a:t>
            </a:r>
            <a:r>
              <a:rPr lang="en-US" dirty="0"/>
              <a:t> </a:t>
            </a:r>
            <a:r>
              <a:rPr lang="en-US" dirty="0" err="1"/>
              <a:t>favqulodda</a:t>
            </a:r>
            <a:r>
              <a:rPr lang="en-US" dirty="0"/>
              <a:t> </a:t>
            </a:r>
            <a:r>
              <a:rPr lang="en-US" dirty="0" err="1"/>
              <a:t>vaziyatlar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ovoz</a:t>
            </a:r>
            <a:r>
              <a:rPr lang="en-US" dirty="0"/>
              <a:t> </a:t>
            </a:r>
            <a:r>
              <a:rPr lang="en-US" dirty="0" err="1"/>
              <a:t>chiqaradi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javob</a:t>
            </a:r>
            <a:r>
              <a:rPr lang="en-US" dirty="0"/>
              <a:t> </a:t>
            </a:r>
            <a:r>
              <a:rPr lang="en-US" dirty="0" err="1"/>
              <a:t>berish</a:t>
            </a:r>
            <a:r>
              <a:rPr lang="en-US" dirty="0"/>
              <a:t> </a:t>
            </a:r>
            <a:r>
              <a:rPr lang="en-US" dirty="0" err="1"/>
              <a:t>vaqti</a:t>
            </a:r>
            <a:r>
              <a:rPr lang="en-US" dirty="0"/>
              <a:t> bor.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havolani</a:t>
            </a:r>
            <a:r>
              <a:rPr lang="en-US" dirty="0"/>
              <a:t> </a:t>
            </a:r>
            <a:r>
              <a:rPr lang="en-US" dirty="0" err="1"/>
              <a:t>bosish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tizim</a:t>
            </a:r>
            <a:r>
              <a:rPr lang="en-US" dirty="0"/>
              <a:t> </a:t>
            </a:r>
            <a:r>
              <a:rPr lang="en-US" dirty="0" err="1"/>
              <a:t>haqida</a:t>
            </a:r>
            <a:r>
              <a:rPr lang="en-US" dirty="0"/>
              <a:t> </a:t>
            </a:r>
            <a:r>
              <a:rPr lang="en-US" dirty="0" err="1"/>
              <a:t>ko'proq</a:t>
            </a:r>
            <a:r>
              <a:rPr lang="en-US" dirty="0"/>
              <a:t> </a:t>
            </a:r>
            <a:r>
              <a:rPr lang="en-US" dirty="0" err="1"/>
              <a:t>bilib</a:t>
            </a:r>
            <a:r>
              <a:rPr lang="en-US" dirty="0"/>
              <a:t> </a:t>
            </a:r>
            <a:r>
              <a:rPr lang="en-US" dirty="0" err="1"/>
              <a:t>oling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186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Ulanish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sxemasi</a:t>
            </a:r>
            <a:endParaRPr lang="ru-RU" dirty="0"/>
          </a:p>
        </p:txBody>
      </p:sp>
      <p:pic>
        <p:nvPicPr>
          <p:cNvPr id="4" name="Picture 145" descr="C:\Users\user\Desktop\images.pn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9" t="4837" r="2527" b="9756"/>
          <a:stretch/>
        </p:blipFill>
        <p:spPr bwMode="auto">
          <a:xfrm>
            <a:off x="251520" y="1556792"/>
            <a:ext cx="8568952" cy="48965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69454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Hozirgi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kundagi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signalizatsiyaning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ko`rinishi</a:t>
            </a:r>
            <a:endParaRPr lang="ru-RU" dirty="0"/>
          </a:p>
        </p:txBody>
      </p:sp>
      <p:pic>
        <p:nvPicPr>
          <p:cNvPr id="4" name="Picture 147" descr="C:\Users\user\Desktop\Wess-Fire-alarm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00200"/>
            <a:ext cx="7416823" cy="49971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3602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Ulanish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sxemasi</a:t>
            </a:r>
            <a:r>
              <a:rPr lang="en-US" dirty="0">
                <a:effectLst/>
              </a:rPr>
              <a:t> </a:t>
            </a:r>
            <a:endParaRPr lang="ru-RU" dirty="0"/>
          </a:p>
        </p:txBody>
      </p:sp>
      <p:pic>
        <p:nvPicPr>
          <p:cNvPr id="4" name="Picture 148" descr="C:\Users\user\Desktop\AAEAAQAAAAAAAAgBAAAAJDJkMDUyMTVjLTMwYmEtNGE5Yy1iODEyLTQ4YzY2NzFjMDQ3Ng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00200"/>
            <a:ext cx="8064895" cy="49971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8069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Signaizatsiyaning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ichki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tuzilishi</a:t>
            </a:r>
            <a:endParaRPr lang="ru-RU" dirty="0"/>
          </a:p>
        </p:txBody>
      </p:sp>
      <p:pic>
        <p:nvPicPr>
          <p:cNvPr id="4" name="Picture 146" descr="C:\Users\user\Desktop\Flame-Sensor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51" b="15620"/>
          <a:stretch>
            <a:fillRect/>
          </a:stretch>
        </p:blipFill>
        <p:spPr bwMode="auto">
          <a:xfrm>
            <a:off x="689323" y="1600200"/>
            <a:ext cx="7765354" cy="4708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9734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127</Words>
  <Application>Microsoft Office PowerPoint</Application>
  <PresentationFormat>Экран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Yong`in signalizatsiyasi zanjiri sxemasini yig`ib o`rnatish</vt:lpstr>
      <vt:lpstr>Ulanish sxemasi</vt:lpstr>
      <vt:lpstr>Hozirgi kundagi signalizatsiyaning ko`rinishi</vt:lpstr>
      <vt:lpstr>Ulanish sxemasi </vt:lpstr>
      <vt:lpstr>Signaizatsiyaning ichki tuzilishi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Yong`in signalizatsiyasi zanjiri sxemasini yig`ib o`rnatish</dc:title>
  <dc:creator>Elektrik</dc:creator>
  <cp:lastModifiedBy>Elektrik</cp:lastModifiedBy>
  <cp:revision>2</cp:revision>
  <dcterms:created xsi:type="dcterms:W3CDTF">2023-07-21T12:44:06Z</dcterms:created>
  <dcterms:modified xsi:type="dcterms:W3CDTF">2023-07-21T12:47:47Z</dcterms:modified>
</cp:coreProperties>
</file>